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6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  <p:sldMasterId id="2147483792" r:id="rId13"/>
  </p:sldMasterIdLst>
  <p:notesMasterIdLst>
    <p:notesMasterId r:id="rId45"/>
  </p:notesMasterIdLst>
  <p:handoutMasterIdLst>
    <p:handoutMasterId r:id="rId46"/>
  </p:handoutMasterIdLst>
  <p:sldIdLst>
    <p:sldId id="603" r:id="rId14"/>
    <p:sldId id="604" r:id="rId15"/>
    <p:sldId id="607" r:id="rId16"/>
    <p:sldId id="605" r:id="rId17"/>
    <p:sldId id="618" r:id="rId18"/>
    <p:sldId id="619" r:id="rId19"/>
    <p:sldId id="608" r:id="rId20"/>
    <p:sldId id="609" r:id="rId21"/>
    <p:sldId id="612" r:id="rId22"/>
    <p:sldId id="613" r:id="rId23"/>
    <p:sldId id="614" r:id="rId24"/>
    <p:sldId id="616" r:id="rId25"/>
    <p:sldId id="617" r:id="rId26"/>
    <p:sldId id="620" r:id="rId27"/>
    <p:sldId id="621" r:id="rId28"/>
    <p:sldId id="622" r:id="rId29"/>
    <p:sldId id="624" r:id="rId30"/>
    <p:sldId id="627" r:id="rId31"/>
    <p:sldId id="628" r:id="rId32"/>
    <p:sldId id="630" r:id="rId33"/>
    <p:sldId id="631" r:id="rId34"/>
    <p:sldId id="633" r:id="rId35"/>
    <p:sldId id="635" r:id="rId36"/>
    <p:sldId id="636" r:id="rId37"/>
    <p:sldId id="637" r:id="rId38"/>
    <p:sldId id="638" r:id="rId39"/>
    <p:sldId id="639" r:id="rId40"/>
    <p:sldId id="640" r:id="rId41"/>
    <p:sldId id="641" r:id="rId42"/>
    <p:sldId id="642" r:id="rId43"/>
    <p:sldId id="643" r:id="rId44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41138A2-770F-4B3B-B706-3689E84DFCDE}">
          <p14:sldIdLst>
            <p14:sldId id="603"/>
            <p14:sldId id="604"/>
            <p14:sldId id="607"/>
            <p14:sldId id="605"/>
            <p14:sldId id="618"/>
            <p14:sldId id="619"/>
            <p14:sldId id="608"/>
            <p14:sldId id="609"/>
            <p14:sldId id="612"/>
            <p14:sldId id="613"/>
            <p14:sldId id="614"/>
            <p14:sldId id="616"/>
            <p14:sldId id="617"/>
            <p14:sldId id="620"/>
            <p14:sldId id="621"/>
            <p14:sldId id="622"/>
            <p14:sldId id="624"/>
          </p14:sldIdLst>
        </p14:section>
        <p14:section name="Раздел без заголовка" id="{852FC6B0-48A4-43AE-A396-C0DB970B49A8}">
          <p14:sldIdLst>
            <p14:sldId id="627"/>
            <p14:sldId id="628"/>
            <p14:sldId id="630"/>
            <p14:sldId id="631"/>
            <p14:sldId id="633"/>
            <p14:sldId id="635"/>
            <p14:sldId id="636"/>
            <p14:sldId id="637"/>
            <p14:sldId id="638"/>
            <p14:sldId id="639"/>
            <p14:sldId id="640"/>
            <p14:sldId id="641"/>
            <p14:sldId id="642"/>
            <p14:sldId id="64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MMustafin" initials="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5341" autoAdjust="0"/>
  </p:normalViewPr>
  <p:slideViewPr>
    <p:cSldViewPr showGuide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3D7B4A-435B-45B7-B070-F108B29BDC40}" type="doc">
      <dgm:prSet loTypeId="urn:microsoft.com/office/officeart/2005/8/layout/hierarchy3" loCatId="hierarchy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095799-14D2-4DFE-B3A0-0B8F03E343E0}">
      <dgm:prSet phldrT="[Текст]"/>
      <dgm:spPr/>
      <dgm:t>
        <a:bodyPr/>
        <a:lstStyle/>
        <a:p>
          <a:r>
            <a:rPr lang="ru-RU" b="1" dirty="0"/>
            <a:t>Виды аттестации</a:t>
          </a:r>
        </a:p>
      </dgm:t>
    </dgm:pt>
    <dgm:pt modelId="{C2B330A9-E37A-407F-B1D3-9A40486E504B}" type="parTrans" cxnId="{2C1DF0EC-AFB4-4131-97D7-B06D3FD9DCC2}">
      <dgm:prSet/>
      <dgm:spPr/>
      <dgm:t>
        <a:bodyPr/>
        <a:lstStyle/>
        <a:p>
          <a:endParaRPr lang="ru-RU"/>
        </a:p>
      </dgm:t>
    </dgm:pt>
    <dgm:pt modelId="{84990D84-5B5B-4ABE-B7ED-335A3F2C9343}" type="sibTrans" cxnId="{2C1DF0EC-AFB4-4131-97D7-B06D3FD9DCC2}">
      <dgm:prSet/>
      <dgm:spPr/>
      <dgm:t>
        <a:bodyPr/>
        <a:lstStyle/>
        <a:p>
          <a:endParaRPr lang="ru-RU"/>
        </a:p>
      </dgm:t>
    </dgm:pt>
    <dgm:pt modelId="{A495DE7A-2D45-491B-BEFE-F09B7E560416}">
      <dgm:prSet phldrT="[Текст]" custT="1"/>
      <dgm:spPr/>
      <dgm:t>
        <a:bodyPr/>
        <a:lstStyle/>
        <a:p>
          <a:pPr algn="just"/>
          <a:r>
            <a: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ОБЯЗАТЕЛЬНАЯ  АТТЕСТАЦИЯ </a:t>
          </a:r>
          <a:r>
            <a:rPr lang="ru-RU" sz="2000" b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 СЗД, в рамках которой проводится п</a:t>
          </a:r>
          <a:r>
            <a:rPr lang="ru-RU" sz="2000" b="0" i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роцедура оценки профессиональных знаний аттестуемых (аттестацию проводит образовательная организация).</a:t>
          </a:r>
        </a:p>
      </dgm:t>
    </dgm:pt>
    <dgm:pt modelId="{8A63CE77-9FA8-411F-8C46-9A80467515C6}" type="parTrans" cxnId="{FAE36575-91C5-481D-82F0-9CDF17132DD1}">
      <dgm:prSet/>
      <dgm:spPr/>
      <dgm:t>
        <a:bodyPr/>
        <a:lstStyle/>
        <a:p>
          <a:endParaRPr lang="ru-RU" dirty="0"/>
        </a:p>
      </dgm:t>
    </dgm:pt>
    <dgm:pt modelId="{813411AC-DE72-40C4-93A9-C020D7A74060}" type="sibTrans" cxnId="{FAE36575-91C5-481D-82F0-9CDF17132DD1}">
      <dgm:prSet/>
      <dgm:spPr/>
      <dgm:t>
        <a:bodyPr/>
        <a:lstStyle/>
        <a:p>
          <a:endParaRPr lang="ru-RU"/>
        </a:p>
      </dgm:t>
    </dgm:pt>
    <dgm:pt modelId="{3DC2D052-903E-4BE0-957D-166A88BFE7EF}">
      <dgm:prSet custT="1"/>
      <dgm:spPr/>
      <dgm:t>
        <a:bodyPr/>
        <a:lstStyle/>
        <a:p>
          <a:pPr algn="just" rtl="0"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АТТЕСТАЦИЯ РУКОВОДИТЕЛЕЙ </a:t>
          </a:r>
          <a:r>
            <a:rPr lang="ru-RU" sz="2000" b="0" i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образовательных организаций  (аттестацию проводит учредитель).</a:t>
          </a:r>
        </a:p>
      </dgm:t>
    </dgm:pt>
    <dgm:pt modelId="{BA8BF481-E4DE-4D29-9C82-89F9A8769CE1}" type="parTrans" cxnId="{1B95D2D4-7957-4F5C-A668-56EC5717583B}">
      <dgm:prSet/>
      <dgm:spPr/>
      <dgm:t>
        <a:bodyPr/>
        <a:lstStyle/>
        <a:p>
          <a:endParaRPr lang="ru-RU" dirty="0"/>
        </a:p>
      </dgm:t>
    </dgm:pt>
    <dgm:pt modelId="{348C547F-B995-446B-816A-8FB62C1A022B}" type="sibTrans" cxnId="{1B95D2D4-7957-4F5C-A668-56EC5717583B}">
      <dgm:prSet/>
      <dgm:spPr/>
      <dgm:t>
        <a:bodyPr/>
        <a:lstStyle/>
        <a:p>
          <a:endParaRPr lang="ru-RU"/>
        </a:p>
      </dgm:t>
    </dgm:pt>
    <dgm:pt modelId="{7908B64F-18B1-48E3-A266-37C3C413DE69}">
      <dgm:prSet phldrT="[Текст]" custT="1"/>
      <dgm:spPr/>
      <dgm:t>
        <a:bodyPr/>
        <a:lstStyle/>
        <a:p>
          <a:pPr algn="just" rtl="0"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ЗАЯВИТЕЛЬНАЯ</a:t>
          </a:r>
          <a:r>
            <a:rPr lang="ru-RU" sz="2000" b="1" dirty="0">
              <a:solidFill>
                <a:srgbClr val="002060"/>
              </a:solidFill>
            </a:rPr>
            <a:t> </a:t>
          </a:r>
          <a:r>
            <a: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АТТЕСТАЦИЯ</a:t>
          </a:r>
          <a:r>
            <a:rPr lang="ru-RU" sz="2000" b="0" i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на квалификационную категорию (первую или высшую). Аттестацию проводит аттестационная комиссия МО и Н РТ.</a:t>
          </a:r>
        </a:p>
      </dgm:t>
    </dgm:pt>
    <dgm:pt modelId="{1B42161D-6E82-46A3-BAB0-C303D036C51C}" type="parTrans" cxnId="{C28C0F27-2AB2-491B-8194-21884A02F4D0}">
      <dgm:prSet/>
      <dgm:spPr/>
      <dgm:t>
        <a:bodyPr/>
        <a:lstStyle/>
        <a:p>
          <a:endParaRPr lang="ru-RU" dirty="0"/>
        </a:p>
      </dgm:t>
    </dgm:pt>
    <dgm:pt modelId="{3850306E-211C-444E-8068-6CA8FA6BA501}" type="sibTrans" cxnId="{C28C0F27-2AB2-491B-8194-21884A02F4D0}">
      <dgm:prSet/>
      <dgm:spPr/>
      <dgm:t>
        <a:bodyPr/>
        <a:lstStyle/>
        <a:p>
          <a:endParaRPr lang="ru-RU"/>
        </a:p>
      </dgm:t>
    </dgm:pt>
    <dgm:pt modelId="{15CCAC0A-A7E6-4981-B458-6518058E5B2A}" type="pres">
      <dgm:prSet presAssocID="{353D7B4A-435B-45B7-B070-F108B29BDC4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DDBB724-4646-4C39-A4A6-8358D9B57BE4}" type="pres">
      <dgm:prSet presAssocID="{EF095799-14D2-4DFE-B3A0-0B8F03E343E0}" presName="root" presStyleCnt="0"/>
      <dgm:spPr/>
    </dgm:pt>
    <dgm:pt modelId="{4EF7A39B-3CB5-4792-B4FE-6985A3482B8D}" type="pres">
      <dgm:prSet presAssocID="{EF095799-14D2-4DFE-B3A0-0B8F03E343E0}" presName="rootComposite" presStyleCnt="0"/>
      <dgm:spPr/>
    </dgm:pt>
    <dgm:pt modelId="{3A0CF7B7-1DD5-4005-A65D-AB27A81B14EA}" type="pres">
      <dgm:prSet presAssocID="{EF095799-14D2-4DFE-B3A0-0B8F03E343E0}" presName="rootText" presStyleLbl="node1" presStyleIdx="0" presStyleCnt="1" custScaleX="696948" custScaleY="202553" custLinFactNeighborX="8702" custLinFactNeighborY="-71439"/>
      <dgm:spPr/>
    </dgm:pt>
    <dgm:pt modelId="{4CF22F6E-3D67-4685-9C98-ED7D3F16B163}" type="pres">
      <dgm:prSet presAssocID="{EF095799-14D2-4DFE-B3A0-0B8F03E343E0}" presName="rootConnector" presStyleLbl="node1" presStyleIdx="0" presStyleCnt="1"/>
      <dgm:spPr/>
    </dgm:pt>
    <dgm:pt modelId="{BF3BCFAB-EDB2-43B3-AD7B-5E18C81FE7D4}" type="pres">
      <dgm:prSet presAssocID="{EF095799-14D2-4DFE-B3A0-0B8F03E343E0}" presName="childShape" presStyleCnt="0"/>
      <dgm:spPr/>
    </dgm:pt>
    <dgm:pt modelId="{C901C136-5EBE-4434-A5FF-D47D6EA30A37}" type="pres">
      <dgm:prSet presAssocID="{8A63CE77-9FA8-411F-8C46-9A80467515C6}" presName="Name13" presStyleLbl="parChTrans1D2" presStyleIdx="0" presStyleCnt="3"/>
      <dgm:spPr/>
    </dgm:pt>
    <dgm:pt modelId="{2969BFDC-AA67-404D-9D17-BFAA1EF7D889}" type="pres">
      <dgm:prSet presAssocID="{A495DE7A-2D45-491B-BEFE-F09B7E560416}" presName="childText" presStyleLbl="bgAcc1" presStyleIdx="0" presStyleCnt="3" custScaleX="877372" custScaleY="286320" custLinFactNeighborX="-22265" custLinFactNeighborY="-34121">
        <dgm:presLayoutVars>
          <dgm:bulletEnabled val="1"/>
        </dgm:presLayoutVars>
      </dgm:prSet>
      <dgm:spPr/>
    </dgm:pt>
    <dgm:pt modelId="{C9B56D1A-64DB-41A2-A2ED-FA3F0E4F6E2D}" type="pres">
      <dgm:prSet presAssocID="{1B42161D-6E82-46A3-BAB0-C303D036C51C}" presName="Name13" presStyleLbl="parChTrans1D2" presStyleIdx="1" presStyleCnt="3"/>
      <dgm:spPr/>
    </dgm:pt>
    <dgm:pt modelId="{E6626982-C5A4-4741-B157-3E4D20F0BFCF}" type="pres">
      <dgm:prSet presAssocID="{7908B64F-18B1-48E3-A266-37C3C413DE69}" presName="childText" presStyleLbl="bgAcc1" presStyleIdx="1" presStyleCnt="3" custScaleX="879377" custScaleY="269462" custLinFactNeighborX="-22265" custLinFactNeighborY="-25215">
        <dgm:presLayoutVars>
          <dgm:bulletEnabled val="1"/>
        </dgm:presLayoutVars>
      </dgm:prSet>
      <dgm:spPr/>
    </dgm:pt>
    <dgm:pt modelId="{AE7D7429-CFDC-4938-AE06-1BEB869E8ECF}" type="pres">
      <dgm:prSet presAssocID="{BA8BF481-E4DE-4D29-9C82-89F9A8769CE1}" presName="Name13" presStyleLbl="parChTrans1D2" presStyleIdx="2" presStyleCnt="3"/>
      <dgm:spPr/>
    </dgm:pt>
    <dgm:pt modelId="{AB869DB0-559A-4FBE-88BD-8F5DC7918916}" type="pres">
      <dgm:prSet presAssocID="{3DC2D052-903E-4BE0-957D-166A88BFE7EF}" presName="childText" presStyleLbl="bgAcc1" presStyleIdx="2" presStyleCnt="3" custScaleX="885847" custScaleY="257293" custLinFactNeighborX="-23106" custLinFactNeighborY="-15300">
        <dgm:presLayoutVars>
          <dgm:bulletEnabled val="1"/>
        </dgm:presLayoutVars>
      </dgm:prSet>
      <dgm:spPr/>
    </dgm:pt>
  </dgm:ptLst>
  <dgm:cxnLst>
    <dgm:cxn modelId="{1B6B6C1C-CDAA-4FDA-B29F-B39169D47FC6}" type="presOf" srcId="{7908B64F-18B1-48E3-A266-37C3C413DE69}" destId="{E6626982-C5A4-4741-B157-3E4D20F0BFCF}" srcOrd="0" destOrd="0" presId="urn:microsoft.com/office/officeart/2005/8/layout/hierarchy3"/>
    <dgm:cxn modelId="{C28C0F27-2AB2-491B-8194-21884A02F4D0}" srcId="{EF095799-14D2-4DFE-B3A0-0B8F03E343E0}" destId="{7908B64F-18B1-48E3-A266-37C3C413DE69}" srcOrd="1" destOrd="0" parTransId="{1B42161D-6E82-46A3-BAB0-C303D036C51C}" sibTransId="{3850306E-211C-444E-8068-6CA8FA6BA501}"/>
    <dgm:cxn modelId="{D0E63C3A-F24D-480B-939B-FE0C86E26594}" type="presOf" srcId="{A495DE7A-2D45-491B-BEFE-F09B7E560416}" destId="{2969BFDC-AA67-404D-9D17-BFAA1EF7D889}" srcOrd="0" destOrd="0" presId="urn:microsoft.com/office/officeart/2005/8/layout/hierarchy3"/>
    <dgm:cxn modelId="{D05F0868-9D89-407E-AE1D-969ADA5AB00B}" type="presOf" srcId="{8A63CE77-9FA8-411F-8C46-9A80467515C6}" destId="{C901C136-5EBE-4434-A5FF-D47D6EA30A37}" srcOrd="0" destOrd="0" presId="urn:microsoft.com/office/officeart/2005/8/layout/hierarchy3"/>
    <dgm:cxn modelId="{33D2274B-06D9-4F36-8945-2B2ED013D2AE}" type="presOf" srcId="{1B42161D-6E82-46A3-BAB0-C303D036C51C}" destId="{C9B56D1A-64DB-41A2-A2ED-FA3F0E4F6E2D}" srcOrd="0" destOrd="0" presId="urn:microsoft.com/office/officeart/2005/8/layout/hierarchy3"/>
    <dgm:cxn modelId="{FAE36575-91C5-481D-82F0-9CDF17132DD1}" srcId="{EF095799-14D2-4DFE-B3A0-0B8F03E343E0}" destId="{A495DE7A-2D45-491B-BEFE-F09B7E560416}" srcOrd="0" destOrd="0" parTransId="{8A63CE77-9FA8-411F-8C46-9A80467515C6}" sibTransId="{813411AC-DE72-40C4-93A9-C020D7A74060}"/>
    <dgm:cxn modelId="{48689E83-A0E0-4CCA-A4A9-F37407A492AF}" type="presOf" srcId="{BA8BF481-E4DE-4D29-9C82-89F9A8769CE1}" destId="{AE7D7429-CFDC-4938-AE06-1BEB869E8ECF}" srcOrd="0" destOrd="0" presId="urn:microsoft.com/office/officeart/2005/8/layout/hierarchy3"/>
    <dgm:cxn modelId="{DA059BB9-455B-4243-8485-ECE5488B5646}" type="presOf" srcId="{EF095799-14D2-4DFE-B3A0-0B8F03E343E0}" destId="{3A0CF7B7-1DD5-4005-A65D-AB27A81B14EA}" srcOrd="0" destOrd="0" presId="urn:microsoft.com/office/officeart/2005/8/layout/hierarchy3"/>
    <dgm:cxn modelId="{EA5091C1-AE6C-4D16-A3B1-00260989FFD2}" type="presOf" srcId="{EF095799-14D2-4DFE-B3A0-0B8F03E343E0}" destId="{4CF22F6E-3D67-4685-9C98-ED7D3F16B163}" srcOrd="1" destOrd="0" presId="urn:microsoft.com/office/officeart/2005/8/layout/hierarchy3"/>
    <dgm:cxn modelId="{F67B24CD-3101-4D7E-A825-D471D39FDB24}" type="presOf" srcId="{3DC2D052-903E-4BE0-957D-166A88BFE7EF}" destId="{AB869DB0-559A-4FBE-88BD-8F5DC7918916}" srcOrd="0" destOrd="0" presId="urn:microsoft.com/office/officeart/2005/8/layout/hierarchy3"/>
    <dgm:cxn modelId="{1B95D2D4-7957-4F5C-A668-56EC5717583B}" srcId="{EF095799-14D2-4DFE-B3A0-0B8F03E343E0}" destId="{3DC2D052-903E-4BE0-957D-166A88BFE7EF}" srcOrd="2" destOrd="0" parTransId="{BA8BF481-E4DE-4D29-9C82-89F9A8769CE1}" sibTransId="{348C547F-B995-446B-816A-8FB62C1A022B}"/>
    <dgm:cxn modelId="{4B2D57E4-ADD8-46D3-913F-BE69ECD61E47}" type="presOf" srcId="{353D7B4A-435B-45B7-B070-F108B29BDC40}" destId="{15CCAC0A-A7E6-4981-B458-6518058E5B2A}" srcOrd="0" destOrd="0" presId="urn:microsoft.com/office/officeart/2005/8/layout/hierarchy3"/>
    <dgm:cxn modelId="{2C1DF0EC-AFB4-4131-97D7-B06D3FD9DCC2}" srcId="{353D7B4A-435B-45B7-B070-F108B29BDC40}" destId="{EF095799-14D2-4DFE-B3A0-0B8F03E343E0}" srcOrd="0" destOrd="0" parTransId="{C2B330A9-E37A-407F-B1D3-9A40486E504B}" sibTransId="{84990D84-5B5B-4ABE-B7ED-335A3F2C9343}"/>
    <dgm:cxn modelId="{BBD1C6F9-411C-4205-87C5-4D54827456B6}" type="presParOf" srcId="{15CCAC0A-A7E6-4981-B458-6518058E5B2A}" destId="{6DDBB724-4646-4C39-A4A6-8358D9B57BE4}" srcOrd="0" destOrd="0" presId="urn:microsoft.com/office/officeart/2005/8/layout/hierarchy3"/>
    <dgm:cxn modelId="{0E5AC51A-67B4-45B4-8FAC-E8C8986FE450}" type="presParOf" srcId="{6DDBB724-4646-4C39-A4A6-8358D9B57BE4}" destId="{4EF7A39B-3CB5-4792-B4FE-6985A3482B8D}" srcOrd="0" destOrd="0" presId="urn:microsoft.com/office/officeart/2005/8/layout/hierarchy3"/>
    <dgm:cxn modelId="{82FFBCE2-1B29-463D-8F76-C36F099B7EB0}" type="presParOf" srcId="{4EF7A39B-3CB5-4792-B4FE-6985A3482B8D}" destId="{3A0CF7B7-1DD5-4005-A65D-AB27A81B14EA}" srcOrd="0" destOrd="0" presId="urn:microsoft.com/office/officeart/2005/8/layout/hierarchy3"/>
    <dgm:cxn modelId="{B5C3EE67-0CAB-4CAE-8620-6A00BC1BF69D}" type="presParOf" srcId="{4EF7A39B-3CB5-4792-B4FE-6985A3482B8D}" destId="{4CF22F6E-3D67-4685-9C98-ED7D3F16B163}" srcOrd="1" destOrd="0" presId="urn:microsoft.com/office/officeart/2005/8/layout/hierarchy3"/>
    <dgm:cxn modelId="{958A01C6-2A76-4D6B-AE9F-286F51D09ABA}" type="presParOf" srcId="{6DDBB724-4646-4C39-A4A6-8358D9B57BE4}" destId="{BF3BCFAB-EDB2-43B3-AD7B-5E18C81FE7D4}" srcOrd="1" destOrd="0" presId="urn:microsoft.com/office/officeart/2005/8/layout/hierarchy3"/>
    <dgm:cxn modelId="{A28414D4-8A7F-401F-9789-6F8CF557BE1E}" type="presParOf" srcId="{BF3BCFAB-EDB2-43B3-AD7B-5E18C81FE7D4}" destId="{C901C136-5EBE-4434-A5FF-D47D6EA30A37}" srcOrd="0" destOrd="0" presId="urn:microsoft.com/office/officeart/2005/8/layout/hierarchy3"/>
    <dgm:cxn modelId="{7622FFA5-F8C4-46A4-9058-AC56A8CC3199}" type="presParOf" srcId="{BF3BCFAB-EDB2-43B3-AD7B-5E18C81FE7D4}" destId="{2969BFDC-AA67-404D-9D17-BFAA1EF7D889}" srcOrd="1" destOrd="0" presId="urn:microsoft.com/office/officeart/2005/8/layout/hierarchy3"/>
    <dgm:cxn modelId="{78FB995B-2FA0-484D-9E9B-AB3638CA146A}" type="presParOf" srcId="{BF3BCFAB-EDB2-43B3-AD7B-5E18C81FE7D4}" destId="{C9B56D1A-64DB-41A2-A2ED-FA3F0E4F6E2D}" srcOrd="2" destOrd="0" presId="urn:microsoft.com/office/officeart/2005/8/layout/hierarchy3"/>
    <dgm:cxn modelId="{D3C74307-6F8D-4D3A-A172-848C5A2ABE9E}" type="presParOf" srcId="{BF3BCFAB-EDB2-43B3-AD7B-5E18C81FE7D4}" destId="{E6626982-C5A4-4741-B157-3E4D20F0BFCF}" srcOrd="3" destOrd="0" presId="urn:microsoft.com/office/officeart/2005/8/layout/hierarchy3"/>
    <dgm:cxn modelId="{2800034E-2E7E-43C9-9CF9-5F1843BEFB2B}" type="presParOf" srcId="{BF3BCFAB-EDB2-43B3-AD7B-5E18C81FE7D4}" destId="{AE7D7429-CFDC-4938-AE06-1BEB869E8ECF}" srcOrd="4" destOrd="0" presId="urn:microsoft.com/office/officeart/2005/8/layout/hierarchy3"/>
    <dgm:cxn modelId="{89BD69C5-5A78-41DC-80BD-D59289BE1E32}" type="presParOf" srcId="{BF3BCFAB-EDB2-43B3-AD7B-5E18C81FE7D4}" destId="{AB869DB0-559A-4FBE-88BD-8F5DC7918916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AB59FC-4E75-4262-A3BC-6F8BA4B239C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7EB12B-E980-4577-96D5-923105A66EFA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Формы оценки знаний</a:t>
          </a:r>
          <a:br>
            <a:rPr lang="ru-RU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</a:br>
          <a:r>
            <a:rPr lang="ru-RU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 в рамках должностной аттестации</a:t>
          </a:r>
          <a:endParaRPr lang="ru-RU" dirty="0"/>
        </a:p>
      </dgm:t>
    </dgm:pt>
    <dgm:pt modelId="{CDBC5531-3648-499D-AF61-B336294A70D0}" type="parTrans" cxnId="{F8A66064-9B3A-4BCB-99AD-3B5E9DDD1B5A}">
      <dgm:prSet/>
      <dgm:spPr/>
      <dgm:t>
        <a:bodyPr/>
        <a:lstStyle/>
        <a:p>
          <a:endParaRPr lang="ru-RU"/>
        </a:p>
      </dgm:t>
    </dgm:pt>
    <dgm:pt modelId="{1C2C46DB-337E-4678-B3FF-AE7A6785EF4C}" type="sibTrans" cxnId="{F8A66064-9B3A-4BCB-99AD-3B5E9DDD1B5A}">
      <dgm:prSet/>
      <dgm:spPr/>
      <dgm:t>
        <a:bodyPr/>
        <a:lstStyle/>
        <a:p>
          <a:endParaRPr lang="ru-RU"/>
        </a:p>
      </dgm:t>
    </dgm:pt>
    <dgm:pt modelId="{B55E63A6-9D56-44ED-AAA0-4F9D3F7513EA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  <a:latin typeface="Arial" charset="0"/>
              <a:cs typeface="Arial" charset="0"/>
            </a:rPr>
            <a:t>Составление конспекта урока</a:t>
          </a:r>
          <a:endParaRPr lang="ru-RU" dirty="0"/>
        </a:p>
      </dgm:t>
    </dgm:pt>
    <dgm:pt modelId="{A88ECC9B-D091-4418-9F1D-486790178D71}" type="parTrans" cxnId="{AE1EA550-2D33-4E29-8D4D-BC3007A929AB}">
      <dgm:prSet/>
      <dgm:spPr/>
      <dgm:t>
        <a:bodyPr/>
        <a:lstStyle/>
        <a:p>
          <a:endParaRPr lang="ru-RU"/>
        </a:p>
      </dgm:t>
    </dgm:pt>
    <dgm:pt modelId="{DD82BB20-355D-495C-B9C1-898CD1AEA319}" type="sibTrans" cxnId="{AE1EA550-2D33-4E29-8D4D-BC3007A929AB}">
      <dgm:prSet/>
      <dgm:spPr/>
      <dgm:t>
        <a:bodyPr/>
        <a:lstStyle/>
        <a:p>
          <a:endParaRPr lang="ru-RU"/>
        </a:p>
      </dgm:t>
    </dgm:pt>
    <dgm:pt modelId="{4C2B6E5B-7E01-4C84-83A7-821CCAD8CEB2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Формы оценки знаний</a:t>
          </a:r>
          <a:br>
            <a:rPr lang="ru-RU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</a:br>
          <a:r>
            <a:rPr lang="ru-RU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 в рамках должностной аттестации</a:t>
          </a:r>
          <a:endParaRPr lang="ru-RU" dirty="0"/>
        </a:p>
      </dgm:t>
    </dgm:pt>
    <dgm:pt modelId="{3F43351E-626C-4FDC-9D8F-875EFBFF89FC}" type="parTrans" cxnId="{0E32BFB6-F50E-4A22-8667-8313003B33D6}">
      <dgm:prSet/>
      <dgm:spPr/>
      <dgm:t>
        <a:bodyPr/>
        <a:lstStyle/>
        <a:p>
          <a:endParaRPr lang="ru-RU"/>
        </a:p>
      </dgm:t>
    </dgm:pt>
    <dgm:pt modelId="{55A350B7-07B2-4F2A-BD31-B2A21447D32A}" type="sibTrans" cxnId="{0E32BFB6-F50E-4A22-8667-8313003B33D6}">
      <dgm:prSet/>
      <dgm:spPr/>
      <dgm:t>
        <a:bodyPr/>
        <a:lstStyle/>
        <a:p>
          <a:endParaRPr lang="ru-RU"/>
        </a:p>
      </dgm:t>
    </dgm:pt>
    <dgm:pt modelId="{6697FB7B-E1EB-49DE-B968-08F40EA55772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  <a:latin typeface="Arial" charset="0"/>
              <a:cs typeface="Arial" charset="0"/>
            </a:rPr>
            <a:t>Решение  педагогических ситуаций</a:t>
          </a:r>
          <a:endParaRPr lang="ru-RU" dirty="0"/>
        </a:p>
      </dgm:t>
    </dgm:pt>
    <dgm:pt modelId="{A1E9ED9E-B5A0-468F-BC2D-CFBF2AF6C53D}" type="parTrans" cxnId="{CC2B8F68-A3E0-4C34-AD8C-C9E3DA9F4DF4}">
      <dgm:prSet/>
      <dgm:spPr/>
      <dgm:t>
        <a:bodyPr/>
        <a:lstStyle/>
        <a:p>
          <a:endParaRPr lang="ru-RU"/>
        </a:p>
      </dgm:t>
    </dgm:pt>
    <dgm:pt modelId="{8E77A350-3F41-42CB-9655-3507F352BEB9}" type="sibTrans" cxnId="{CC2B8F68-A3E0-4C34-AD8C-C9E3DA9F4DF4}">
      <dgm:prSet/>
      <dgm:spPr/>
      <dgm:t>
        <a:bodyPr/>
        <a:lstStyle/>
        <a:p>
          <a:endParaRPr lang="ru-RU"/>
        </a:p>
      </dgm:t>
    </dgm:pt>
    <dgm:pt modelId="{DB0A76DC-DAFE-4BDC-A03D-58B9F54E3B58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Формы оценки знаний</a:t>
          </a:r>
          <a:br>
            <a:rPr lang="ru-RU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</a:br>
          <a:r>
            <a:rPr lang="ru-RU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 в рамках должностной аттестации</a:t>
          </a:r>
          <a:endParaRPr lang="ru-RU" dirty="0"/>
        </a:p>
      </dgm:t>
    </dgm:pt>
    <dgm:pt modelId="{819BFA09-B043-4071-A862-46F833245539}" type="parTrans" cxnId="{73DA3468-E570-4FE0-866E-C0A7A8DB7699}">
      <dgm:prSet/>
      <dgm:spPr/>
      <dgm:t>
        <a:bodyPr/>
        <a:lstStyle/>
        <a:p>
          <a:endParaRPr lang="ru-RU"/>
        </a:p>
      </dgm:t>
    </dgm:pt>
    <dgm:pt modelId="{E5802452-9CF8-4893-90E9-F0002DCFAEA6}" type="sibTrans" cxnId="{73DA3468-E570-4FE0-866E-C0A7A8DB7699}">
      <dgm:prSet/>
      <dgm:spPr/>
      <dgm:t>
        <a:bodyPr/>
        <a:lstStyle/>
        <a:p>
          <a:endParaRPr lang="ru-RU"/>
        </a:p>
      </dgm:t>
    </dgm:pt>
    <dgm:pt modelId="{835C26D4-A3D4-48D6-98B8-975DF63AA9FF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  <a:latin typeface="Arial" charset="0"/>
              <a:cs typeface="Arial" charset="0"/>
            </a:rPr>
            <a:t>Тестирование на бумажном или электронном носителях</a:t>
          </a:r>
          <a:endParaRPr lang="ru-RU" dirty="0"/>
        </a:p>
      </dgm:t>
    </dgm:pt>
    <dgm:pt modelId="{9C9EF469-8AD5-4086-B9BD-CE9C9F648141}" type="parTrans" cxnId="{96F7D307-B0D0-4560-A8D1-9556B5F1CC13}">
      <dgm:prSet/>
      <dgm:spPr/>
      <dgm:t>
        <a:bodyPr/>
        <a:lstStyle/>
        <a:p>
          <a:endParaRPr lang="ru-RU"/>
        </a:p>
      </dgm:t>
    </dgm:pt>
    <dgm:pt modelId="{87506E87-9788-4566-B7D1-920AA48181EC}" type="sibTrans" cxnId="{96F7D307-B0D0-4560-A8D1-9556B5F1CC13}">
      <dgm:prSet/>
      <dgm:spPr/>
      <dgm:t>
        <a:bodyPr/>
        <a:lstStyle/>
        <a:p>
          <a:endParaRPr lang="ru-RU"/>
        </a:p>
      </dgm:t>
    </dgm:pt>
    <dgm:pt modelId="{6F531D3B-33FE-4CDC-BADF-8B7B415DDB24}" type="pres">
      <dgm:prSet presAssocID="{25AB59FC-4E75-4262-A3BC-6F8BA4B239CC}" presName="Name0" presStyleCnt="0">
        <dgm:presLayoutVars>
          <dgm:dir/>
          <dgm:animLvl val="lvl"/>
          <dgm:resizeHandles val="exact"/>
        </dgm:presLayoutVars>
      </dgm:prSet>
      <dgm:spPr/>
    </dgm:pt>
    <dgm:pt modelId="{DC234F6A-6E04-4BEB-8258-FEED1611E06E}" type="pres">
      <dgm:prSet presAssocID="{E07EB12B-E980-4577-96D5-923105A66EFA}" presName="linNode" presStyleCnt="0"/>
      <dgm:spPr/>
    </dgm:pt>
    <dgm:pt modelId="{FAF05163-6CBE-498C-97EE-2E8D82E15266}" type="pres">
      <dgm:prSet presAssocID="{E07EB12B-E980-4577-96D5-923105A66EFA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483C9B81-D5F6-4174-BD3D-0497A79569BE}" type="pres">
      <dgm:prSet presAssocID="{E07EB12B-E980-4577-96D5-923105A66EFA}" presName="descendantText" presStyleLbl="alignAccFollowNode1" presStyleIdx="0" presStyleCnt="3">
        <dgm:presLayoutVars>
          <dgm:bulletEnabled val="1"/>
        </dgm:presLayoutVars>
      </dgm:prSet>
      <dgm:spPr/>
    </dgm:pt>
    <dgm:pt modelId="{05D6909E-7327-4037-8D6D-5E7D6FD118AF}" type="pres">
      <dgm:prSet presAssocID="{1C2C46DB-337E-4678-B3FF-AE7A6785EF4C}" presName="sp" presStyleCnt="0"/>
      <dgm:spPr/>
    </dgm:pt>
    <dgm:pt modelId="{D6E1B69F-62FB-4E78-941F-77C6A33F8EE0}" type="pres">
      <dgm:prSet presAssocID="{4C2B6E5B-7E01-4C84-83A7-821CCAD8CEB2}" presName="linNode" presStyleCnt="0"/>
      <dgm:spPr/>
    </dgm:pt>
    <dgm:pt modelId="{281AEBA5-679A-4AB9-8ACF-AB6D9794549F}" type="pres">
      <dgm:prSet presAssocID="{4C2B6E5B-7E01-4C84-83A7-821CCAD8CEB2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91445D16-39B6-4895-9DFC-F3D47B6151B1}" type="pres">
      <dgm:prSet presAssocID="{4C2B6E5B-7E01-4C84-83A7-821CCAD8CEB2}" presName="descendantText" presStyleLbl="alignAccFollowNode1" presStyleIdx="1" presStyleCnt="3">
        <dgm:presLayoutVars>
          <dgm:bulletEnabled val="1"/>
        </dgm:presLayoutVars>
      </dgm:prSet>
      <dgm:spPr/>
    </dgm:pt>
    <dgm:pt modelId="{6D861DEF-1225-4E4B-8E28-E411E3151231}" type="pres">
      <dgm:prSet presAssocID="{55A350B7-07B2-4F2A-BD31-B2A21447D32A}" presName="sp" presStyleCnt="0"/>
      <dgm:spPr/>
    </dgm:pt>
    <dgm:pt modelId="{B3A12B87-92C4-4320-A7EA-18F708C854CE}" type="pres">
      <dgm:prSet presAssocID="{DB0A76DC-DAFE-4BDC-A03D-58B9F54E3B58}" presName="linNode" presStyleCnt="0"/>
      <dgm:spPr/>
    </dgm:pt>
    <dgm:pt modelId="{F86E9BF7-56FC-42DF-934D-67C900A5399F}" type="pres">
      <dgm:prSet presAssocID="{DB0A76DC-DAFE-4BDC-A03D-58B9F54E3B58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BEB7587C-B9C1-41E3-B4F6-E3DD81929DF2}" type="pres">
      <dgm:prSet presAssocID="{DB0A76DC-DAFE-4BDC-A03D-58B9F54E3B58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96F7D307-B0D0-4560-A8D1-9556B5F1CC13}" srcId="{DB0A76DC-DAFE-4BDC-A03D-58B9F54E3B58}" destId="{835C26D4-A3D4-48D6-98B8-975DF63AA9FF}" srcOrd="0" destOrd="0" parTransId="{9C9EF469-8AD5-4086-B9BD-CE9C9F648141}" sibTransId="{87506E87-9788-4566-B7D1-920AA48181EC}"/>
    <dgm:cxn modelId="{0F8E0D0E-A6C1-4E21-B2EF-EACF7D5F6F76}" type="presOf" srcId="{B55E63A6-9D56-44ED-AAA0-4F9D3F7513EA}" destId="{483C9B81-D5F6-4174-BD3D-0497A79569BE}" srcOrd="0" destOrd="0" presId="urn:microsoft.com/office/officeart/2005/8/layout/vList5"/>
    <dgm:cxn modelId="{A7E53E18-9424-4FC6-8AE2-AC28DBFCA5E3}" type="presOf" srcId="{E07EB12B-E980-4577-96D5-923105A66EFA}" destId="{FAF05163-6CBE-498C-97EE-2E8D82E15266}" srcOrd="0" destOrd="0" presId="urn:microsoft.com/office/officeart/2005/8/layout/vList5"/>
    <dgm:cxn modelId="{6EF0D53B-D594-41FD-B36C-5F6357ABE4FF}" type="presOf" srcId="{6697FB7B-E1EB-49DE-B968-08F40EA55772}" destId="{91445D16-39B6-4895-9DFC-F3D47B6151B1}" srcOrd="0" destOrd="0" presId="urn:microsoft.com/office/officeart/2005/8/layout/vList5"/>
    <dgm:cxn modelId="{D0B0B63D-3311-40AC-8A8A-8C029D84C12B}" type="presOf" srcId="{4C2B6E5B-7E01-4C84-83A7-821CCAD8CEB2}" destId="{281AEBA5-679A-4AB9-8ACF-AB6D9794549F}" srcOrd="0" destOrd="0" presId="urn:microsoft.com/office/officeart/2005/8/layout/vList5"/>
    <dgm:cxn modelId="{F8A66064-9B3A-4BCB-99AD-3B5E9DDD1B5A}" srcId="{25AB59FC-4E75-4262-A3BC-6F8BA4B239CC}" destId="{E07EB12B-E980-4577-96D5-923105A66EFA}" srcOrd="0" destOrd="0" parTransId="{CDBC5531-3648-499D-AF61-B336294A70D0}" sibTransId="{1C2C46DB-337E-4678-B3FF-AE7A6785EF4C}"/>
    <dgm:cxn modelId="{73DA3468-E570-4FE0-866E-C0A7A8DB7699}" srcId="{25AB59FC-4E75-4262-A3BC-6F8BA4B239CC}" destId="{DB0A76DC-DAFE-4BDC-A03D-58B9F54E3B58}" srcOrd="2" destOrd="0" parTransId="{819BFA09-B043-4071-A862-46F833245539}" sibTransId="{E5802452-9CF8-4893-90E9-F0002DCFAEA6}"/>
    <dgm:cxn modelId="{CC2B8F68-A3E0-4C34-AD8C-C9E3DA9F4DF4}" srcId="{4C2B6E5B-7E01-4C84-83A7-821CCAD8CEB2}" destId="{6697FB7B-E1EB-49DE-B968-08F40EA55772}" srcOrd="0" destOrd="0" parTransId="{A1E9ED9E-B5A0-468F-BC2D-CFBF2AF6C53D}" sibTransId="{8E77A350-3F41-42CB-9655-3507F352BEB9}"/>
    <dgm:cxn modelId="{AE1EA550-2D33-4E29-8D4D-BC3007A929AB}" srcId="{E07EB12B-E980-4577-96D5-923105A66EFA}" destId="{B55E63A6-9D56-44ED-AAA0-4F9D3F7513EA}" srcOrd="0" destOrd="0" parTransId="{A88ECC9B-D091-4418-9F1D-486790178D71}" sibTransId="{DD82BB20-355D-495C-B9C1-898CD1AEA319}"/>
    <dgm:cxn modelId="{12070C53-D70D-4DB8-B24E-1099B3DBF22E}" type="presOf" srcId="{835C26D4-A3D4-48D6-98B8-975DF63AA9FF}" destId="{BEB7587C-B9C1-41E3-B4F6-E3DD81929DF2}" srcOrd="0" destOrd="0" presId="urn:microsoft.com/office/officeart/2005/8/layout/vList5"/>
    <dgm:cxn modelId="{298BC255-6B9A-4EC8-A85E-D214D0779FA1}" type="presOf" srcId="{DB0A76DC-DAFE-4BDC-A03D-58B9F54E3B58}" destId="{F86E9BF7-56FC-42DF-934D-67C900A5399F}" srcOrd="0" destOrd="0" presId="urn:microsoft.com/office/officeart/2005/8/layout/vList5"/>
    <dgm:cxn modelId="{96030695-5E06-40F3-9582-66753CEBD3B9}" type="presOf" srcId="{25AB59FC-4E75-4262-A3BC-6F8BA4B239CC}" destId="{6F531D3B-33FE-4CDC-BADF-8B7B415DDB24}" srcOrd="0" destOrd="0" presId="urn:microsoft.com/office/officeart/2005/8/layout/vList5"/>
    <dgm:cxn modelId="{0E32BFB6-F50E-4A22-8667-8313003B33D6}" srcId="{25AB59FC-4E75-4262-A3BC-6F8BA4B239CC}" destId="{4C2B6E5B-7E01-4C84-83A7-821CCAD8CEB2}" srcOrd="1" destOrd="0" parTransId="{3F43351E-626C-4FDC-9D8F-875EFBFF89FC}" sibTransId="{55A350B7-07B2-4F2A-BD31-B2A21447D32A}"/>
    <dgm:cxn modelId="{2A8ECC94-9F71-4A4E-9A5A-5933F4D1A5C1}" type="presParOf" srcId="{6F531D3B-33FE-4CDC-BADF-8B7B415DDB24}" destId="{DC234F6A-6E04-4BEB-8258-FEED1611E06E}" srcOrd="0" destOrd="0" presId="urn:microsoft.com/office/officeart/2005/8/layout/vList5"/>
    <dgm:cxn modelId="{521C6C74-F3A2-4583-8781-48F5FEB0F540}" type="presParOf" srcId="{DC234F6A-6E04-4BEB-8258-FEED1611E06E}" destId="{FAF05163-6CBE-498C-97EE-2E8D82E15266}" srcOrd="0" destOrd="0" presId="urn:microsoft.com/office/officeart/2005/8/layout/vList5"/>
    <dgm:cxn modelId="{D9F614F2-0FD8-400C-8C66-A04FDB0F2121}" type="presParOf" srcId="{DC234F6A-6E04-4BEB-8258-FEED1611E06E}" destId="{483C9B81-D5F6-4174-BD3D-0497A79569BE}" srcOrd="1" destOrd="0" presId="urn:microsoft.com/office/officeart/2005/8/layout/vList5"/>
    <dgm:cxn modelId="{692021A5-3C7C-4A6C-8B68-81292C38BC97}" type="presParOf" srcId="{6F531D3B-33FE-4CDC-BADF-8B7B415DDB24}" destId="{05D6909E-7327-4037-8D6D-5E7D6FD118AF}" srcOrd="1" destOrd="0" presId="urn:microsoft.com/office/officeart/2005/8/layout/vList5"/>
    <dgm:cxn modelId="{8FAD7AEC-C9FC-450D-B935-95C75145FEE2}" type="presParOf" srcId="{6F531D3B-33FE-4CDC-BADF-8B7B415DDB24}" destId="{D6E1B69F-62FB-4E78-941F-77C6A33F8EE0}" srcOrd="2" destOrd="0" presId="urn:microsoft.com/office/officeart/2005/8/layout/vList5"/>
    <dgm:cxn modelId="{09F3A75B-A7BB-46B9-88EC-EB2B0BD7D83A}" type="presParOf" srcId="{D6E1B69F-62FB-4E78-941F-77C6A33F8EE0}" destId="{281AEBA5-679A-4AB9-8ACF-AB6D9794549F}" srcOrd="0" destOrd="0" presId="urn:microsoft.com/office/officeart/2005/8/layout/vList5"/>
    <dgm:cxn modelId="{4A308BE8-8E22-4BBA-A622-D24D62C19021}" type="presParOf" srcId="{D6E1B69F-62FB-4E78-941F-77C6A33F8EE0}" destId="{91445D16-39B6-4895-9DFC-F3D47B6151B1}" srcOrd="1" destOrd="0" presId="urn:microsoft.com/office/officeart/2005/8/layout/vList5"/>
    <dgm:cxn modelId="{9FE281E5-8F3F-4BE4-855D-C6303074D420}" type="presParOf" srcId="{6F531D3B-33FE-4CDC-BADF-8B7B415DDB24}" destId="{6D861DEF-1225-4E4B-8E28-E411E3151231}" srcOrd="3" destOrd="0" presId="urn:microsoft.com/office/officeart/2005/8/layout/vList5"/>
    <dgm:cxn modelId="{84F58F4F-D416-44DD-B7A2-A6C07B775EB9}" type="presParOf" srcId="{6F531D3B-33FE-4CDC-BADF-8B7B415DDB24}" destId="{B3A12B87-92C4-4320-A7EA-18F708C854CE}" srcOrd="4" destOrd="0" presId="urn:microsoft.com/office/officeart/2005/8/layout/vList5"/>
    <dgm:cxn modelId="{64D75926-6A5C-44B2-A5CF-9B295534E0A6}" type="presParOf" srcId="{B3A12B87-92C4-4320-A7EA-18F708C854CE}" destId="{F86E9BF7-56FC-42DF-934D-67C900A5399F}" srcOrd="0" destOrd="0" presId="urn:microsoft.com/office/officeart/2005/8/layout/vList5"/>
    <dgm:cxn modelId="{1618EFFF-2FFA-4129-A26C-CFAA760BD886}" type="presParOf" srcId="{B3A12B87-92C4-4320-A7EA-18F708C854CE}" destId="{BEB7587C-B9C1-41E3-B4F6-E3DD81929DF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DDEF7D-7D98-4D0A-BEB4-89E7B751A22C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5C2A2B-BEAE-466D-A02F-5A2B95AC3015}">
      <dgm:prSet phldrT="[Текст]" custT="1"/>
      <dgm:spPr/>
      <dgm:t>
        <a:bodyPr/>
        <a:lstStyle/>
        <a:p>
          <a:r>
            <a:rPr lang="ru-RU" sz="2400" b="1" dirty="0"/>
            <a:t>Высшая </a:t>
          </a:r>
        </a:p>
        <a:p>
          <a:r>
            <a:rPr lang="ru-RU" sz="2400" b="1" dirty="0"/>
            <a:t>кв. категория п.37</a:t>
          </a:r>
        </a:p>
      </dgm:t>
    </dgm:pt>
    <dgm:pt modelId="{D97EB110-BB8C-4BC7-9263-4AE2A268DCA6}" type="parTrans" cxnId="{9A15D250-CD25-4B4D-AC06-5BF9F96007DC}">
      <dgm:prSet/>
      <dgm:spPr/>
      <dgm:t>
        <a:bodyPr/>
        <a:lstStyle/>
        <a:p>
          <a:endParaRPr lang="ru-RU"/>
        </a:p>
      </dgm:t>
    </dgm:pt>
    <dgm:pt modelId="{F2D2B96F-13FA-41DA-B1BB-846188A1383D}" type="sibTrans" cxnId="{9A15D250-CD25-4B4D-AC06-5BF9F96007DC}">
      <dgm:prSet/>
      <dgm:spPr/>
      <dgm:t>
        <a:bodyPr/>
        <a:lstStyle/>
        <a:p>
          <a:endParaRPr lang="ru-RU"/>
        </a:p>
      </dgm:t>
    </dgm:pt>
    <dgm:pt modelId="{824846D0-D6E5-44BF-8C79-7E3C14A18D45}">
      <dgm:prSet phldrT="[Текст]"/>
      <dgm:spPr/>
      <dgm:t>
        <a:bodyPr/>
        <a:lstStyle/>
        <a:p>
          <a:r>
            <a:rPr lang="ru-RU" dirty="0"/>
            <a:t>Положительная динамика</a:t>
          </a:r>
        </a:p>
      </dgm:t>
    </dgm:pt>
    <dgm:pt modelId="{76C10D6C-5F32-48F8-AE21-2B9BD09603C1}" type="parTrans" cxnId="{3962FBE4-5EAA-48C0-BEBD-AE365A9356F7}">
      <dgm:prSet/>
      <dgm:spPr/>
      <dgm:t>
        <a:bodyPr/>
        <a:lstStyle/>
        <a:p>
          <a:endParaRPr lang="ru-RU"/>
        </a:p>
      </dgm:t>
    </dgm:pt>
    <dgm:pt modelId="{B749E064-92E6-4FDE-A028-7B783ABF994B}" type="sibTrans" cxnId="{3962FBE4-5EAA-48C0-BEBD-AE365A9356F7}">
      <dgm:prSet/>
      <dgm:spPr/>
      <dgm:t>
        <a:bodyPr/>
        <a:lstStyle/>
        <a:p>
          <a:endParaRPr lang="ru-RU"/>
        </a:p>
      </dgm:t>
    </dgm:pt>
    <dgm:pt modelId="{D9708E2E-B0EC-4B11-BE6B-E23F4971B9B7}">
      <dgm:prSet phldrT="[Текст]"/>
      <dgm:spPr/>
      <dgm:t>
        <a:bodyPr/>
        <a:lstStyle/>
        <a:p>
          <a:r>
            <a:rPr lang="ru-RU" dirty="0"/>
            <a:t>Выявление и развитие способностей обучающихся</a:t>
          </a:r>
        </a:p>
      </dgm:t>
    </dgm:pt>
    <dgm:pt modelId="{B6817C27-F26D-41CF-B027-52FA455D828C}" type="parTrans" cxnId="{2E537800-D223-4B27-9CB2-27657D76C978}">
      <dgm:prSet/>
      <dgm:spPr/>
      <dgm:t>
        <a:bodyPr/>
        <a:lstStyle/>
        <a:p>
          <a:endParaRPr lang="ru-RU"/>
        </a:p>
      </dgm:t>
    </dgm:pt>
    <dgm:pt modelId="{C6A0EF7B-5274-4878-B212-25EB1BEA3DD2}" type="sibTrans" cxnId="{2E537800-D223-4B27-9CB2-27657D76C978}">
      <dgm:prSet/>
      <dgm:spPr/>
      <dgm:t>
        <a:bodyPr/>
        <a:lstStyle/>
        <a:p>
          <a:endParaRPr lang="ru-RU"/>
        </a:p>
      </dgm:t>
    </dgm:pt>
    <dgm:pt modelId="{BF52D0AE-C9B1-40D9-9494-A28CEB7C7314}">
      <dgm:prSet/>
      <dgm:spPr/>
      <dgm:t>
        <a:bodyPr/>
        <a:lstStyle/>
        <a:p>
          <a:endParaRPr lang="ru-RU"/>
        </a:p>
      </dgm:t>
    </dgm:pt>
    <dgm:pt modelId="{C91A85ED-B429-4C1F-BE87-4F0E09A7A6C7}" type="parTrans" cxnId="{200E0565-11CA-4839-8E64-709225752632}">
      <dgm:prSet/>
      <dgm:spPr/>
      <dgm:t>
        <a:bodyPr/>
        <a:lstStyle/>
        <a:p>
          <a:endParaRPr lang="ru-RU"/>
        </a:p>
      </dgm:t>
    </dgm:pt>
    <dgm:pt modelId="{DB2410B2-4B13-48BA-B1F2-76D3D1B5261C}" type="sibTrans" cxnId="{200E0565-11CA-4839-8E64-709225752632}">
      <dgm:prSet/>
      <dgm:spPr/>
      <dgm:t>
        <a:bodyPr/>
        <a:lstStyle/>
        <a:p>
          <a:endParaRPr lang="ru-RU"/>
        </a:p>
      </dgm:t>
    </dgm:pt>
    <dgm:pt modelId="{B8DEA067-7890-4126-973A-3DB398641288}">
      <dgm:prSet/>
      <dgm:spPr>
        <a:solidFill>
          <a:schemeClr val="bg1"/>
        </a:solidFill>
      </dgm:spPr>
      <dgm:t>
        <a:bodyPr/>
        <a:lstStyle/>
        <a:p>
          <a:r>
            <a:rPr lang="ru-RU" dirty="0"/>
            <a:t>Выявление и способностей обучающихся</a:t>
          </a:r>
        </a:p>
      </dgm:t>
    </dgm:pt>
    <dgm:pt modelId="{C2299BF5-E0D9-4F01-A4C0-7125DBBC805A}" type="parTrans" cxnId="{9A600D0A-35E8-4914-BE1A-A58E840A7FD7}">
      <dgm:prSet/>
      <dgm:spPr/>
      <dgm:t>
        <a:bodyPr/>
        <a:lstStyle/>
        <a:p>
          <a:endParaRPr lang="ru-RU"/>
        </a:p>
      </dgm:t>
    </dgm:pt>
    <dgm:pt modelId="{F4A1459C-08DC-48FF-AEE2-7902790AADB9}" type="sibTrans" cxnId="{9A600D0A-35E8-4914-BE1A-A58E840A7FD7}">
      <dgm:prSet/>
      <dgm:spPr/>
      <dgm:t>
        <a:bodyPr/>
        <a:lstStyle/>
        <a:p>
          <a:endParaRPr lang="ru-RU"/>
        </a:p>
      </dgm:t>
    </dgm:pt>
    <dgm:pt modelId="{28E3659D-8969-49A3-8CBB-0857C757C9D1}" type="pres">
      <dgm:prSet presAssocID="{FFDDEF7D-7D98-4D0A-BEB4-89E7B751A22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7A5CA04-B73F-4B6F-9A76-29418F77F963}" type="pres">
      <dgm:prSet presAssocID="{C05C2A2B-BEAE-466D-A02F-5A2B95AC3015}" presName="root" presStyleCnt="0"/>
      <dgm:spPr/>
    </dgm:pt>
    <dgm:pt modelId="{0002565D-12F7-4E40-BD45-A0A3D78EBDBD}" type="pres">
      <dgm:prSet presAssocID="{C05C2A2B-BEAE-466D-A02F-5A2B95AC3015}" presName="rootComposite" presStyleCnt="0"/>
      <dgm:spPr/>
    </dgm:pt>
    <dgm:pt modelId="{8E1E2201-4DF1-4EE9-9CC5-ED38D64D62AB}" type="pres">
      <dgm:prSet presAssocID="{C05C2A2B-BEAE-466D-A02F-5A2B95AC3015}" presName="rootText" presStyleLbl="node1" presStyleIdx="0" presStyleCnt="2" custScaleX="151201" custLinFactX="-1236" custLinFactNeighborX="-100000" custLinFactNeighborY="2883"/>
      <dgm:spPr/>
    </dgm:pt>
    <dgm:pt modelId="{D5CBFD2F-0DEE-4BB6-9DEA-A1C6A2BBBF31}" type="pres">
      <dgm:prSet presAssocID="{C05C2A2B-BEAE-466D-A02F-5A2B95AC3015}" presName="rootConnector" presStyleLbl="node1" presStyleIdx="0" presStyleCnt="2"/>
      <dgm:spPr/>
    </dgm:pt>
    <dgm:pt modelId="{0E438B3B-8ADC-476B-82A6-BFA4CF06E14F}" type="pres">
      <dgm:prSet presAssocID="{C05C2A2B-BEAE-466D-A02F-5A2B95AC3015}" presName="childShape" presStyleCnt="0"/>
      <dgm:spPr/>
    </dgm:pt>
    <dgm:pt modelId="{920D0C47-68E2-4839-9161-779A9A780B01}" type="pres">
      <dgm:prSet presAssocID="{76C10D6C-5F32-48F8-AE21-2B9BD09603C1}" presName="Name13" presStyleLbl="parChTrans1D2" presStyleIdx="0" presStyleCnt="3"/>
      <dgm:spPr/>
    </dgm:pt>
    <dgm:pt modelId="{632F749F-5ADF-4564-A222-001BDBFA1486}" type="pres">
      <dgm:prSet presAssocID="{824846D0-D6E5-44BF-8C79-7E3C14A18D45}" presName="childText" presStyleLbl="bgAcc1" presStyleIdx="0" presStyleCnt="3" custLinFactX="-5953" custLinFactNeighborX="-100000" custLinFactNeighborY="26848">
        <dgm:presLayoutVars>
          <dgm:bulletEnabled val="1"/>
        </dgm:presLayoutVars>
      </dgm:prSet>
      <dgm:spPr/>
    </dgm:pt>
    <dgm:pt modelId="{CAF5FBB8-14CC-4977-9BEA-72CAF0F7BB86}" type="pres">
      <dgm:prSet presAssocID="{B6817C27-F26D-41CF-B027-52FA455D828C}" presName="Name13" presStyleLbl="parChTrans1D2" presStyleIdx="1" presStyleCnt="3"/>
      <dgm:spPr/>
    </dgm:pt>
    <dgm:pt modelId="{9FA3A311-20F9-4E5C-B014-A2B0DAC75C68}" type="pres">
      <dgm:prSet presAssocID="{D9708E2E-B0EC-4B11-BE6B-E23F4971B9B7}" presName="childText" presStyleLbl="bgAcc1" presStyleIdx="1" presStyleCnt="3" custLinFactX="-6740" custLinFactNeighborX="-100000" custLinFactNeighborY="14227">
        <dgm:presLayoutVars>
          <dgm:bulletEnabled val="1"/>
        </dgm:presLayoutVars>
      </dgm:prSet>
      <dgm:spPr/>
    </dgm:pt>
    <dgm:pt modelId="{32AE724D-13E3-45A1-B36E-04A4E92B009E}" type="pres">
      <dgm:prSet presAssocID="{C91A85ED-B429-4C1F-BE87-4F0E09A7A6C7}" presName="Name13" presStyleLbl="parChTrans1D2" presStyleIdx="2" presStyleCnt="3"/>
      <dgm:spPr/>
    </dgm:pt>
    <dgm:pt modelId="{AE8CF1EE-A8E7-436F-A5F1-781D5D0A38F7}" type="pres">
      <dgm:prSet presAssocID="{BF52D0AE-C9B1-40D9-9494-A28CEB7C7314}" presName="childText" presStyleLbl="bgAcc1" presStyleIdx="2" presStyleCnt="3" custLinFactX="-5953" custLinFactNeighborX="-100000" custLinFactNeighborY="24173">
        <dgm:presLayoutVars>
          <dgm:bulletEnabled val="1"/>
        </dgm:presLayoutVars>
      </dgm:prSet>
      <dgm:spPr/>
    </dgm:pt>
    <dgm:pt modelId="{4FD6080B-9AAA-4597-AC92-2D1D857D0DED}" type="pres">
      <dgm:prSet presAssocID="{B8DEA067-7890-4126-973A-3DB398641288}" presName="root" presStyleCnt="0"/>
      <dgm:spPr/>
    </dgm:pt>
    <dgm:pt modelId="{D4DFEAF8-2546-4825-B445-1D776F4B45D3}" type="pres">
      <dgm:prSet presAssocID="{B8DEA067-7890-4126-973A-3DB398641288}" presName="rootComposite" presStyleCnt="0"/>
      <dgm:spPr/>
    </dgm:pt>
    <dgm:pt modelId="{59FACEBF-A741-44E8-8E3F-F93B8DE083D0}" type="pres">
      <dgm:prSet presAssocID="{B8DEA067-7890-4126-973A-3DB398641288}" presName="rootText" presStyleLbl="node1" presStyleIdx="1" presStyleCnt="2" custScaleX="59869" custLinFactNeighborX="-93054" custLinFactNeighborY="34073"/>
      <dgm:spPr/>
    </dgm:pt>
    <dgm:pt modelId="{392F6E3B-5B0F-4147-9943-B26BBACA28CC}" type="pres">
      <dgm:prSet presAssocID="{B8DEA067-7890-4126-973A-3DB398641288}" presName="rootConnector" presStyleLbl="node1" presStyleIdx="1" presStyleCnt="2"/>
      <dgm:spPr/>
    </dgm:pt>
    <dgm:pt modelId="{8072D55C-BF63-4611-A0A0-960582D35937}" type="pres">
      <dgm:prSet presAssocID="{B8DEA067-7890-4126-973A-3DB398641288}" presName="childShape" presStyleCnt="0"/>
      <dgm:spPr/>
    </dgm:pt>
  </dgm:ptLst>
  <dgm:cxnLst>
    <dgm:cxn modelId="{2E537800-D223-4B27-9CB2-27657D76C978}" srcId="{C05C2A2B-BEAE-466D-A02F-5A2B95AC3015}" destId="{D9708E2E-B0EC-4B11-BE6B-E23F4971B9B7}" srcOrd="1" destOrd="0" parTransId="{B6817C27-F26D-41CF-B027-52FA455D828C}" sibTransId="{C6A0EF7B-5274-4878-B212-25EB1BEA3DD2}"/>
    <dgm:cxn modelId="{9A600D0A-35E8-4914-BE1A-A58E840A7FD7}" srcId="{FFDDEF7D-7D98-4D0A-BEB4-89E7B751A22C}" destId="{B8DEA067-7890-4126-973A-3DB398641288}" srcOrd="1" destOrd="0" parTransId="{C2299BF5-E0D9-4F01-A4C0-7125DBBC805A}" sibTransId="{F4A1459C-08DC-48FF-AEE2-7902790AADB9}"/>
    <dgm:cxn modelId="{2AB1332B-02A8-4FC7-9D74-FF3BBCAE6948}" type="presOf" srcId="{B6817C27-F26D-41CF-B027-52FA455D828C}" destId="{CAF5FBB8-14CC-4977-9BEA-72CAF0F7BB86}" srcOrd="0" destOrd="0" presId="urn:microsoft.com/office/officeart/2005/8/layout/hierarchy3"/>
    <dgm:cxn modelId="{EC876C38-3F41-4BCD-B260-D2F700B9979D}" type="presOf" srcId="{B8DEA067-7890-4126-973A-3DB398641288}" destId="{59FACEBF-A741-44E8-8E3F-F93B8DE083D0}" srcOrd="0" destOrd="0" presId="urn:microsoft.com/office/officeart/2005/8/layout/hierarchy3"/>
    <dgm:cxn modelId="{3C5DCB3C-AD62-4C31-B886-5690B0D6F822}" type="presOf" srcId="{FFDDEF7D-7D98-4D0A-BEB4-89E7B751A22C}" destId="{28E3659D-8969-49A3-8CBB-0857C757C9D1}" srcOrd="0" destOrd="0" presId="urn:microsoft.com/office/officeart/2005/8/layout/hierarchy3"/>
    <dgm:cxn modelId="{200E0565-11CA-4839-8E64-709225752632}" srcId="{C05C2A2B-BEAE-466D-A02F-5A2B95AC3015}" destId="{BF52D0AE-C9B1-40D9-9494-A28CEB7C7314}" srcOrd="2" destOrd="0" parTransId="{C91A85ED-B429-4C1F-BE87-4F0E09A7A6C7}" sibTransId="{DB2410B2-4B13-48BA-B1F2-76D3D1B5261C}"/>
    <dgm:cxn modelId="{9A15D250-CD25-4B4D-AC06-5BF9F96007DC}" srcId="{FFDDEF7D-7D98-4D0A-BEB4-89E7B751A22C}" destId="{C05C2A2B-BEAE-466D-A02F-5A2B95AC3015}" srcOrd="0" destOrd="0" parTransId="{D97EB110-BB8C-4BC7-9263-4AE2A268DCA6}" sibTransId="{F2D2B96F-13FA-41DA-B1BB-846188A1383D}"/>
    <dgm:cxn modelId="{3AA1B09F-C4ED-44DE-BA9A-7E73F64BCBD8}" type="presOf" srcId="{C05C2A2B-BEAE-466D-A02F-5A2B95AC3015}" destId="{D5CBFD2F-0DEE-4BB6-9DEA-A1C6A2BBBF31}" srcOrd="1" destOrd="0" presId="urn:microsoft.com/office/officeart/2005/8/layout/hierarchy3"/>
    <dgm:cxn modelId="{3C960AAA-9CF4-45BD-9C82-C3AB56FE9C6B}" type="presOf" srcId="{D9708E2E-B0EC-4B11-BE6B-E23F4971B9B7}" destId="{9FA3A311-20F9-4E5C-B014-A2B0DAC75C68}" srcOrd="0" destOrd="0" presId="urn:microsoft.com/office/officeart/2005/8/layout/hierarchy3"/>
    <dgm:cxn modelId="{2A16CEAB-9AE9-4E47-9294-3B2867438CAA}" type="presOf" srcId="{C05C2A2B-BEAE-466D-A02F-5A2B95AC3015}" destId="{8E1E2201-4DF1-4EE9-9CC5-ED38D64D62AB}" srcOrd="0" destOrd="0" presId="urn:microsoft.com/office/officeart/2005/8/layout/hierarchy3"/>
    <dgm:cxn modelId="{9F9BC9B2-3E8E-44F9-B563-24BBDAB6C1F3}" type="presOf" srcId="{76C10D6C-5F32-48F8-AE21-2B9BD09603C1}" destId="{920D0C47-68E2-4839-9161-779A9A780B01}" srcOrd="0" destOrd="0" presId="urn:microsoft.com/office/officeart/2005/8/layout/hierarchy3"/>
    <dgm:cxn modelId="{D63EC3B9-CC18-4F55-A9A5-9AB680D8A453}" type="presOf" srcId="{BF52D0AE-C9B1-40D9-9494-A28CEB7C7314}" destId="{AE8CF1EE-A8E7-436F-A5F1-781D5D0A38F7}" srcOrd="0" destOrd="0" presId="urn:microsoft.com/office/officeart/2005/8/layout/hierarchy3"/>
    <dgm:cxn modelId="{EC16A6DF-8BDC-4F52-9F46-D56A52F8D916}" type="presOf" srcId="{824846D0-D6E5-44BF-8C79-7E3C14A18D45}" destId="{632F749F-5ADF-4564-A222-001BDBFA1486}" srcOrd="0" destOrd="0" presId="urn:microsoft.com/office/officeart/2005/8/layout/hierarchy3"/>
    <dgm:cxn modelId="{3962FBE4-5EAA-48C0-BEBD-AE365A9356F7}" srcId="{C05C2A2B-BEAE-466D-A02F-5A2B95AC3015}" destId="{824846D0-D6E5-44BF-8C79-7E3C14A18D45}" srcOrd="0" destOrd="0" parTransId="{76C10D6C-5F32-48F8-AE21-2B9BD09603C1}" sibTransId="{B749E064-92E6-4FDE-A028-7B783ABF994B}"/>
    <dgm:cxn modelId="{8642F0E7-4AE8-488D-9D3F-8A10D20AE28D}" type="presOf" srcId="{C91A85ED-B429-4C1F-BE87-4F0E09A7A6C7}" destId="{32AE724D-13E3-45A1-B36E-04A4E92B009E}" srcOrd="0" destOrd="0" presId="urn:microsoft.com/office/officeart/2005/8/layout/hierarchy3"/>
    <dgm:cxn modelId="{0F86CBF6-FED6-45FB-9412-A471DE6573A6}" type="presOf" srcId="{B8DEA067-7890-4126-973A-3DB398641288}" destId="{392F6E3B-5B0F-4147-9943-B26BBACA28CC}" srcOrd="1" destOrd="0" presId="urn:microsoft.com/office/officeart/2005/8/layout/hierarchy3"/>
    <dgm:cxn modelId="{64834A53-42CA-48E1-B758-8055E22FF9DA}" type="presParOf" srcId="{28E3659D-8969-49A3-8CBB-0857C757C9D1}" destId="{57A5CA04-B73F-4B6F-9A76-29418F77F963}" srcOrd="0" destOrd="0" presId="urn:microsoft.com/office/officeart/2005/8/layout/hierarchy3"/>
    <dgm:cxn modelId="{9918BBD2-BA18-44C6-A1C1-C660F750FB05}" type="presParOf" srcId="{57A5CA04-B73F-4B6F-9A76-29418F77F963}" destId="{0002565D-12F7-4E40-BD45-A0A3D78EBDBD}" srcOrd="0" destOrd="0" presId="urn:microsoft.com/office/officeart/2005/8/layout/hierarchy3"/>
    <dgm:cxn modelId="{9B3353CB-54E4-4B93-81F0-62DA5B671DB6}" type="presParOf" srcId="{0002565D-12F7-4E40-BD45-A0A3D78EBDBD}" destId="{8E1E2201-4DF1-4EE9-9CC5-ED38D64D62AB}" srcOrd="0" destOrd="0" presId="urn:microsoft.com/office/officeart/2005/8/layout/hierarchy3"/>
    <dgm:cxn modelId="{A6DC2CF6-4858-4D24-A974-F785304681DE}" type="presParOf" srcId="{0002565D-12F7-4E40-BD45-A0A3D78EBDBD}" destId="{D5CBFD2F-0DEE-4BB6-9DEA-A1C6A2BBBF31}" srcOrd="1" destOrd="0" presId="urn:microsoft.com/office/officeart/2005/8/layout/hierarchy3"/>
    <dgm:cxn modelId="{53D2B964-86B6-4DF2-B001-CFFA54589360}" type="presParOf" srcId="{57A5CA04-B73F-4B6F-9A76-29418F77F963}" destId="{0E438B3B-8ADC-476B-82A6-BFA4CF06E14F}" srcOrd="1" destOrd="0" presId="urn:microsoft.com/office/officeart/2005/8/layout/hierarchy3"/>
    <dgm:cxn modelId="{09FDB4D5-B5FE-4042-A4A7-7487E45D7319}" type="presParOf" srcId="{0E438B3B-8ADC-476B-82A6-BFA4CF06E14F}" destId="{920D0C47-68E2-4839-9161-779A9A780B01}" srcOrd="0" destOrd="0" presId="urn:microsoft.com/office/officeart/2005/8/layout/hierarchy3"/>
    <dgm:cxn modelId="{AFF20C31-A864-4A62-B6A8-108AB1E58545}" type="presParOf" srcId="{0E438B3B-8ADC-476B-82A6-BFA4CF06E14F}" destId="{632F749F-5ADF-4564-A222-001BDBFA1486}" srcOrd="1" destOrd="0" presId="urn:microsoft.com/office/officeart/2005/8/layout/hierarchy3"/>
    <dgm:cxn modelId="{5D73884C-E044-40DA-A4AF-7B3B2B60462F}" type="presParOf" srcId="{0E438B3B-8ADC-476B-82A6-BFA4CF06E14F}" destId="{CAF5FBB8-14CC-4977-9BEA-72CAF0F7BB86}" srcOrd="2" destOrd="0" presId="urn:microsoft.com/office/officeart/2005/8/layout/hierarchy3"/>
    <dgm:cxn modelId="{BDCA4C6F-515C-4C3B-94D9-A1DE3A58896D}" type="presParOf" srcId="{0E438B3B-8ADC-476B-82A6-BFA4CF06E14F}" destId="{9FA3A311-20F9-4E5C-B014-A2B0DAC75C68}" srcOrd="3" destOrd="0" presId="urn:microsoft.com/office/officeart/2005/8/layout/hierarchy3"/>
    <dgm:cxn modelId="{175476F8-DD61-4BD0-A997-F3EB58A2244E}" type="presParOf" srcId="{0E438B3B-8ADC-476B-82A6-BFA4CF06E14F}" destId="{32AE724D-13E3-45A1-B36E-04A4E92B009E}" srcOrd="4" destOrd="0" presId="urn:microsoft.com/office/officeart/2005/8/layout/hierarchy3"/>
    <dgm:cxn modelId="{C48CD4E8-9A25-4A6D-ACEA-4C7DEA496F93}" type="presParOf" srcId="{0E438B3B-8ADC-476B-82A6-BFA4CF06E14F}" destId="{AE8CF1EE-A8E7-436F-A5F1-781D5D0A38F7}" srcOrd="5" destOrd="0" presId="urn:microsoft.com/office/officeart/2005/8/layout/hierarchy3"/>
    <dgm:cxn modelId="{080063D5-6500-4B81-98B6-71285915F56F}" type="presParOf" srcId="{28E3659D-8969-49A3-8CBB-0857C757C9D1}" destId="{4FD6080B-9AAA-4597-AC92-2D1D857D0DED}" srcOrd="1" destOrd="0" presId="urn:microsoft.com/office/officeart/2005/8/layout/hierarchy3"/>
    <dgm:cxn modelId="{DD1E32F9-87F9-48EE-928F-501011771128}" type="presParOf" srcId="{4FD6080B-9AAA-4597-AC92-2D1D857D0DED}" destId="{D4DFEAF8-2546-4825-B445-1D776F4B45D3}" srcOrd="0" destOrd="0" presId="urn:microsoft.com/office/officeart/2005/8/layout/hierarchy3"/>
    <dgm:cxn modelId="{D4B0B17D-F647-4D1C-8FD8-9246DB48E29C}" type="presParOf" srcId="{D4DFEAF8-2546-4825-B445-1D776F4B45D3}" destId="{59FACEBF-A741-44E8-8E3F-F93B8DE083D0}" srcOrd="0" destOrd="0" presId="urn:microsoft.com/office/officeart/2005/8/layout/hierarchy3"/>
    <dgm:cxn modelId="{181E3985-CDB6-4D70-BE66-C9AF23B7F176}" type="presParOf" srcId="{D4DFEAF8-2546-4825-B445-1D776F4B45D3}" destId="{392F6E3B-5B0F-4147-9943-B26BBACA28CC}" srcOrd="1" destOrd="0" presId="urn:microsoft.com/office/officeart/2005/8/layout/hierarchy3"/>
    <dgm:cxn modelId="{87920544-2CF5-44B4-B7DC-A345C584D83E}" type="presParOf" srcId="{4FD6080B-9AAA-4597-AC92-2D1D857D0DED}" destId="{8072D55C-BF63-4611-A0A0-960582D3593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DDEF7D-7D98-4D0A-BEB4-89E7B751A22C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5C2A2B-BEAE-466D-A02F-5A2B95AC3015}">
      <dgm:prSet phldrT="[Текст]" custT="1"/>
      <dgm:spPr/>
      <dgm:t>
        <a:bodyPr/>
        <a:lstStyle/>
        <a:p>
          <a:r>
            <a:rPr lang="ru-RU" sz="2400" b="1" dirty="0"/>
            <a:t>Первая кв. категория</a:t>
          </a:r>
        </a:p>
        <a:p>
          <a:r>
            <a:rPr lang="ru-RU" sz="2400" b="1" dirty="0"/>
            <a:t> п. 36</a:t>
          </a:r>
        </a:p>
      </dgm:t>
    </dgm:pt>
    <dgm:pt modelId="{D97EB110-BB8C-4BC7-9263-4AE2A268DCA6}" type="parTrans" cxnId="{9A15D250-CD25-4B4D-AC06-5BF9F96007DC}">
      <dgm:prSet/>
      <dgm:spPr/>
      <dgm:t>
        <a:bodyPr/>
        <a:lstStyle/>
        <a:p>
          <a:endParaRPr lang="ru-RU"/>
        </a:p>
      </dgm:t>
    </dgm:pt>
    <dgm:pt modelId="{F2D2B96F-13FA-41DA-B1BB-846188A1383D}" type="sibTrans" cxnId="{9A15D250-CD25-4B4D-AC06-5BF9F96007DC}">
      <dgm:prSet/>
      <dgm:spPr/>
      <dgm:t>
        <a:bodyPr/>
        <a:lstStyle/>
        <a:p>
          <a:endParaRPr lang="ru-RU"/>
        </a:p>
      </dgm:t>
    </dgm:pt>
    <dgm:pt modelId="{824846D0-D6E5-44BF-8C79-7E3C14A18D45}">
      <dgm:prSet phldrT="[Текст]"/>
      <dgm:spPr/>
      <dgm:t>
        <a:bodyPr/>
        <a:lstStyle/>
        <a:p>
          <a:r>
            <a:rPr lang="ru-RU" dirty="0"/>
            <a:t>Положительная динамика</a:t>
          </a:r>
        </a:p>
      </dgm:t>
    </dgm:pt>
    <dgm:pt modelId="{76C10D6C-5F32-48F8-AE21-2B9BD09603C1}" type="parTrans" cxnId="{3962FBE4-5EAA-48C0-BEBD-AE365A9356F7}">
      <dgm:prSet/>
      <dgm:spPr/>
      <dgm:t>
        <a:bodyPr/>
        <a:lstStyle/>
        <a:p>
          <a:endParaRPr lang="ru-RU"/>
        </a:p>
      </dgm:t>
    </dgm:pt>
    <dgm:pt modelId="{B749E064-92E6-4FDE-A028-7B783ABF994B}" type="sibTrans" cxnId="{3962FBE4-5EAA-48C0-BEBD-AE365A9356F7}">
      <dgm:prSet/>
      <dgm:spPr/>
      <dgm:t>
        <a:bodyPr/>
        <a:lstStyle/>
        <a:p>
          <a:endParaRPr lang="ru-RU"/>
        </a:p>
      </dgm:t>
    </dgm:pt>
    <dgm:pt modelId="{D9708E2E-B0EC-4B11-BE6B-E23F4971B9B7}">
      <dgm:prSet phldrT="[Текст]"/>
      <dgm:spPr/>
      <dgm:t>
        <a:bodyPr/>
        <a:lstStyle/>
        <a:p>
          <a:r>
            <a:rPr lang="ru-RU" dirty="0"/>
            <a:t>Выявление и развитие способностей обучающихся</a:t>
          </a:r>
        </a:p>
      </dgm:t>
    </dgm:pt>
    <dgm:pt modelId="{B6817C27-F26D-41CF-B027-52FA455D828C}" type="parTrans" cxnId="{2E537800-D223-4B27-9CB2-27657D76C978}">
      <dgm:prSet/>
      <dgm:spPr/>
      <dgm:t>
        <a:bodyPr/>
        <a:lstStyle/>
        <a:p>
          <a:endParaRPr lang="ru-RU"/>
        </a:p>
      </dgm:t>
    </dgm:pt>
    <dgm:pt modelId="{C6A0EF7B-5274-4878-B212-25EB1BEA3DD2}" type="sibTrans" cxnId="{2E537800-D223-4B27-9CB2-27657D76C978}">
      <dgm:prSet/>
      <dgm:spPr/>
      <dgm:t>
        <a:bodyPr/>
        <a:lstStyle/>
        <a:p>
          <a:endParaRPr lang="ru-RU"/>
        </a:p>
      </dgm:t>
    </dgm:pt>
    <dgm:pt modelId="{B86961D1-9109-4BAF-B398-7C31BD7BF079}">
      <dgm:prSet/>
      <dgm:spPr/>
      <dgm:t>
        <a:bodyPr/>
        <a:lstStyle/>
        <a:p>
          <a:r>
            <a:rPr lang="ru-RU" dirty="0"/>
            <a:t>Личный вклад в повышение качества образования</a:t>
          </a:r>
        </a:p>
      </dgm:t>
    </dgm:pt>
    <dgm:pt modelId="{F5DE7FFA-039B-4DAD-BCA4-74782E3D9608}" type="parTrans" cxnId="{4D4A1CFD-2056-4DC5-8486-1051614B6C15}">
      <dgm:prSet/>
      <dgm:spPr/>
      <dgm:t>
        <a:bodyPr/>
        <a:lstStyle/>
        <a:p>
          <a:endParaRPr lang="ru-RU"/>
        </a:p>
      </dgm:t>
    </dgm:pt>
    <dgm:pt modelId="{C8A4D6A4-9C40-422F-BA7D-3120853AF911}" type="sibTrans" cxnId="{4D4A1CFD-2056-4DC5-8486-1051614B6C15}">
      <dgm:prSet/>
      <dgm:spPr/>
      <dgm:t>
        <a:bodyPr/>
        <a:lstStyle/>
        <a:p>
          <a:endParaRPr lang="ru-RU"/>
        </a:p>
      </dgm:t>
    </dgm:pt>
    <dgm:pt modelId="{C45580BA-2C3E-4293-97E3-A2DC5F5F94A6}">
      <dgm:prSet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Трансляция </a:t>
          </a:r>
          <a:r>
            <a:rPr lang="ru-RU" dirty="0" err="1">
              <a:solidFill>
                <a:schemeClr val="tx1"/>
              </a:solidFill>
            </a:rPr>
            <a:t>пед</a:t>
          </a:r>
          <a:r>
            <a:rPr lang="ru-RU" dirty="0">
              <a:solidFill>
                <a:schemeClr val="tx1"/>
              </a:solidFill>
            </a:rPr>
            <a:t>. опыта (открытый показ уроков, мастер-класс, публикация)</a:t>
          </a:r>
        </a:p>
      </dgm:t>
    </dgm:pt>
    <dgm:pt modelId="{974A489A-6707-4C24-AE76-F9A46346FB25}" type="parTrans" cxnId="{06851FCC-A2CB-4350-814B-F957C54CB605}">
      <dgm:prSet/>
      <dgm:spPr/>
      <dgm:t>
        <a:bodyPr/>
        <a:lstStyle/>
        <a:p>
          <a:endParaRPr lang="ru-RU"/>
        </a:p>
      </dgm:t>
    </dgm:pt>
    <dgm:pt modelId="{45984F54-A8AB-40A9-B14C-1377780FF4FB}" type="sibTrans" cxnId="{06851FCC-A2CB-4350-814B-F957C54CB605}">
      <dgm:prSet/>
      <dgm:spPr/>
      <dgm:t>
        <a:bodyPr/>
        <a:lstStyle/>
        <a:p>
          <a:endParaRPr lang="ru-RU"/>
        </a:p>
      </dgm:t>
    </dgm:pt>
    <dgm:pt modelId="{04ABCC95-B88E-4A76-95C4-8AD613C0D3A1}">
      <dgm:prSet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Продуктивное использование новых </a:t>
          </a:r>
          <a:r>
            <a:rPr lang="ru-RU" dirty="0" err="1">
              <a:solidFill>
                <a:schemeClr val="tx1"/>
              </a:solidFill>
            </a:rPr>
            <a:t>пед.технологий</a:t>
          </a:r>
          <a:r>
            <a:rPr lang="ru-RU" dirty="0">
              <a:solidFill>
                <a:schemeClr val="tx1"/>
              </a:solidFill>
            </a:rPr>
            <a:t> (инновационная деятельность)</a:t>
          </a:r>
        </a:p>
      </dgm:t>
    </dgm:pt>
    <dgm:pt modelId="{4105F458-ACA5-4AD8-940F-A14CF457D444}" type="parTrans" cxnId="{99F28304-9427-414D-8C82-87521C5AFC4A}">
      <dgm:prSet/>
      <dgm:spPr/>
      <dgm:t>
        <a:bodyPr/>
        <a:lstStyle/>
        <a:p>
          <a:endParaRPr lang="ru-RU"/>
        </a:p>
      </dgm:t>
    </dgm:pt>
    <dgm:pt modelId="{AAEF4A6F-BBC6-4DEB-8E55-64973A628159}" type="sibTrans" cxnId="{99F28304-9427-414D-8C82-87521C5AFC4A}">
      <dgm:prSet/>
      <dgm:spPr/>
      <dgm:t>
        <a:bodyPr/>
        <a:lstStyle/>
        <a:p>
          <a:endParaRPr lang="ru-RU"/>
        </a:p>
      </dgm:t>
    </dgm:pt>
    <dgm:pt modelId="{28E3659D-8969-49A3-8CBB-0857C757C9D1}" type="pres">
      <dgm:prSet presAssocID="{FFDDEF7D-7D98-4D0A-BEB4-89E7B751A22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7A5CA04-B73F-4B6F-9A76-29418F77F963}" type="pres">
      <dgm:prSet presAssocID="{C05C2A2B-BEAE-466D-A02F-5A2B95AC3015}" presName="root" presStyleCnt="0"/>
      <dgm:spPr/>
    </dgm:pt>
    <dgm:pt modelId="{0002565D-12F7-4E40-BD45-A0A3D78EBDBD}" type="pres">
      <dgm:prSet presAssocID="{C05C2A2B-BEAE-466D-A02F-5A2B95AC3015}" presName="rootComposite" presStyleCnt="0"/>
      <dgm:spPr/>
    </dgm:pt>
    <dgm:pt modelId="{8E1E2201-4DF1-4EE9-9CC5-ED38D64D62AB}" type="pres">
      <dgm:prSet presAssocID="{C05C2A2B-BEAE-466D-A02F-5A2B95AC3015}" presName="rootText" presStyleLbl="node1" presStyleIdx="0" presStyleCnt="3" custScaleX="143403" custScaleY="121392" custLinFactX="-1236" custLinFactNeighborX="-100000" custLinFactNeighborY="2883"/>
      <dgm:spPr/>
    </dgm:pt>
    <dgm:pt modelId="{D5CBFD2F-0DEE-4BB6-9DEA-A1C6A2BBBF31}" type="pres">
      <dgm:prSet presAssocID="{C05C2A2B-BEAE-466D-A02F-5A2B95AC3015}" presName="rootConnector" presStyleLbl="node1" presStyleIdx="0" presStyleCnt="3"/>
      <dgm:spPr/>
    </dgm:pt>
    <dgm:pt modelId="{0E438B3B-8ADC-476B-82A6-BFA4CF06E14F}" type="pres">
      <dgm:prSet presAssocID="{C05C2A2B-BEAE-466D-A02F-5A2B95AC3015}" presName="childShape" presStyleCnt="0"/>
      <dgm:spPr/>
    </dgm:pt>
    <dgm:pt modelId="{920D0C47-68E2-4839-9161-779A9A780B01}" type="pres">
      <dgm:prSet presAssocID="{76C10D6C-5F32-48F8-AE21-2B9BD09603C1}" presName="Name13" presStyleLbl="parChTrans1D2" presStyleIdx="0" presStyleCnt="3"/>
      <dgm:spPr/>
    </dgm:pt>
    <dgm:pt modelId="{632F749F-5ADF-4564-A222-001BDBFA1486}" type="pres">
      <dgm:prSet presAssocID="{824846D0-D6E5-44BF-8C79-7E3C14A18D45}" presName="childText" presStyleLbl="bgAcc1" presStyleIdx="0" presStyleCnt="3" custScaleX="202443" custLinFactNeighborX="-6860" custLinFactNeighborY="13982">
        <dgm:presLayoutVars>
          <dgm:bulletEnabled val="1"/>
        </dgm:presLayoutVars>
      </dgm:prSet>
      <dgm:spPr/>
    </dgm:pt>
    <dgm:pt modelId="{CAF5FBB8-14CC-4977-9BEA-72CAF0F7BB86}" type="pres">
      <dgm:prSet presAssocID="{B6817C27-F26D-41CF-B027-52FA455D828C}" presName="Name13" presStyleLbl="parChTrans1D2" presStyleIdx="1" presStyleCnt="3"/>
      <dgm:spPr/>
    </dgm:pt>
    <dgm:pt modelId="{9FA3A311-20F9-4E5C-B014-A2B0DAC75C68}" type="pres">
      <dgm:prSet presAssocID="{D9708E2E-B0EC-4B11-BE6B-E23F4971B9B7}" presName="childText" presStyleLbl="bgAcc1" presStyleIdx="1" presStyleCnt="3" custScaleX="203965" custLinFactNeighborX="-2135" custLinFactNeighborY="17520">
        <dgm:presLayoutVars>
          <dgm:bulletEnabled val="1"/>
        </dgm:presLayoutVars>
      </dgm:prSet>
      <dgm:spPr/>
    </dgm:pt>
    <dgm:pt modelId="{304038C3-77DF-4B9E-AAE2-5EB2CB156361}" type="pres">
      <dgm:prSet presAssocID="{F5DE7FFA-039B-4DAD-BCA4-74782E3D9608}" presName="Name13" presStyleLbl="parChTrans1D2" presStyleIdx="2" presStyleCnt="3"/>
      <dgm:spPr/>
    </dgm:pt>
    <dgm:pt modelId="{A202BC32-6047-4261-A89E-8A99C518B159}" type="pres">
      <dgm:prSet presAssocID="{B86961D1-9109-4BAF-B398-7C31BD7BF079}" presName="childText" presStyleLbl="bgAcc1" presStyleIdx="2" presStyleCnt="3" custScaleX="203964" custLinFactNeighborX="2591" custLinFactNeighborY="5936">
        <dgm:presLayoutVars>
          <dgm:bulletEnabled val="1"/>
        </dgm:presLayoutVars>
      </dgm:prSet>
      <dgm:spPr/>
    </dgm:pt>
    <dgm:pt modelId="{6202D772-49D5-4A35-84BC-8DE116DF4FE2}" type="pres">
      <dgm:prSet presAssocID="{C45580BA-2C3E-4293-97E3-A2DC5F5F94A6}" presName="root" presStyleCnt="0"/>
      <dgm:spPr/>
    </dgm:pt>
    <dgm:pt modelId="{9E3EF898-FB53-4F2B-9CA8-7209B8276ED1}" type="pres">
      <dgm:prSet presAssocID="{C45580BA-2C3E-4293-97E3-A2DC5F5F94A6}" presName="rootComposite" presStyleCnt="0"/>
      <dgm:spPr/>
    </dgm:pt>
    <dgm:pt modelId="{3D48921A-799B-44F5-9E85-9AB2AF4E6BD5}" type="pres">
      <dgm:prSet presAssocID="{C45580BA-2C3E-4293-97E3-A2DC5F5F94A6}" presName="rootText" presStyleLbl="node1" presStyleIdx="1" presStyleCnt="3" custScaleX="202443" custLinFactY="38982" custLinFactNeighborX="70978" custLinFactNeighborY="100000"/>
      <dgm:spPr/>
    </dgm:pt>
    <dgm:pt modelId="{7CEDF3E7-3A4C-48A1-9259-311309B2C97B}" type="pres">
      <dgm:prSet presAssocID="{C45580BA-2C3E-4293-97E3-A2DC5F5F94A6}" presName="rootConnector" presStyleLbl="node1" presStyleIdx="1" presStyleCnt="3"/>
      <dgm:spPr/>
    </dgm:pt>
    <dgm:pt modelId="{4BE728E3-8D80-4147-98AD-40F36AEEA8A2}" type="pres">
      <dgm:prSet presAssocID="{C45580BA-2C3E-4293-97E3-A2DC5F5F94A6}" presName="childShape" presStyleCnt="0"/>
      <dgm:spPr/>
    </dgm:pt>
    <dgm:pt modelId="{29688886-B508-4CDA-953B-16D8AA7D8F6C}" type="pres">
      <dgm:prSet presAssocID="{04ABCC95-B88E-4A76-95C4-8AD613C0D3A1}" presName="root" presStyleCnt="0"/>
      <dgm:spPr/>
    </dgm:pt>
    <dgm:pt modelId="{8283AC68-CE82-48EE-92AF-7A84BFC6C000}" type="pres">
      <dgm:prSet presAssocID="{04ABCC95-B88E-4A76-95C4-8AD613C0D3A1}" presName="rootComposite" presStyleCnt="0"/>
      <dgm:spPr/>
    </dgm:pt>
    <dgm:pt modelId="{690711BF-593C-4D94-9AD3-DDE184DDFFE3}" type="pres">
      <dgm:prSet presAssocID="{04ABCC95-B88E-4A76-95C4-8AD613C0D3A1}" presName="rootText" presStyleLbl="node1" presStyleIdx="2" presStyleCnt="3" custScaleX="205856" custLinFactX="-52685" custLinFactY="100000" custLinFactNeighborX="-100000" custLinFactNeighborY="162887"/>
      <dgm:spPr/>
    </dgm:pt>
    <dgm:pt modelId="{8184368C-5245-4660-AC45-BCFE8AFC9F81}" type="pres">
      <dgm:prSet presAssocID="{04ABCC95-B88E-4A76-95C4-8AD613C0D3A1}" presName="rootConnector" presStyleLbl="node1" presStyleIdx="2" presStyleCnt="3"/>
      <dgm:spPr/>
    </dgm:pt>
    <dgm:pt modelId="{6530138C-C21E-41F6-9319-0A223F7D3BBA}" type="pres">
      <dgm:prSet presAssocID="{04ABCC95-B88E-4A76-95C4-8AD613C0D3A1}" presName="childShape" presStyleCnt="0"/>
      <dgm:spPr/>
    </dgm:pt>
  </dgm:ptLst>
  <dgm:cxnLst>
    <dgm:cxn modelId="{2E537800-D223-4B27-9CB2-27657D76C978}" srcId="{C05C2A2B-BEAE-466D-A02F-5A2B95AC3015}" destId="{D9708E2E-B0EC-4B11-BE6B-E23F4971B9B7}" srcOrd="1" destOrd="0" parTransId="{B6817C27-F26D-41CF-B027-52FA455D828C}" sibTransId="{C6A0EF7B-5274-4878-B212-25EB1BEA3DD2}"/>
    <dgm:cxn modelId="{72233704-D3DD-4064-9B2E-489681E41ADB}" type="presOf" srcId="{B6817C27-F26D-41CF-B027-52FA455D828C}" destId="{CAF5FBB8-14CC-4977-9BEA-72CAF0F7BB86}" srcOrd="0" destOrd="0" presId="urn:microsoft.com/office/officeart/2005/8/layout/hierarchy3"/>
    <dgm:cxn modelId="{99F28304-9427-414D-8C82-87521C5AFC4A}" srcId="{FFDDEF7D-7D98-4D0A-BEB4-89E7B751A22C}" destId="{04ABCC95-B88E-4A76-95C4-8AD613C0D3A1}" srcOrd="2" destOrd="0" parTransId="{4105F458-ACA5-4AD8-940F-A14CF457D444}" sibTransId="{AAEF4A6F-BBC6-4DEB-8E55-64973A628159}"/>
    <dgm:cxn modelId="{76319512-BCA2-4862-BBB5-648C8AC3F02C}" type="presOf" srcId="{04ABCC95-B88E-4A76-95C4-8AD613C0D3A1}" destId="{8184368C-5245-4660-AC45-BCFE8AFC9F81}" srcOrd="1" destOrd="0" presId="urn:microsoft.com/office/officeart/2005/8/layout/hierarchy3"/>
    <dgm:cxn modelId="{73520713-D492-42D7-9559-3E912E4CE50D}" type="presOf" srcId="{C45580BA-2C3E-4293-97E3-A2DC5F5F94A6}" destId="{7CEDF3E7-3A4C-48A1-9259-311309B2C97B}" srcOrd="1" destOrd="0" presId="urn:microsoft.com/office/officeart/2005/8/layout/hierarchy3"/>
    <dgm:cxn modelId="{A0312A18-8703-4874-B745-FD7799EDE59F}" type="presOf" srcId="{824846D0-D6E5-44BF-8C79-7E3C14A18D45}" destId="{632F749F-5ADF-4564-A222-001BDBFA1486}" srcOrd="0" destOrd="0" presId="urn:microsoft.com/office/officeart/2005/8/layout/hierarchy3"/>
    <dgm:cxn modelId="{3B3B116D-376B-4B07-9F7B-F4E788918CA5}" type="presOf" srcId="{C05C2A2B-BEAE-466D-A02F-5A2B95AC3015}" destId="{8E1E2201-4DF1-4EE9-9CC5-ED38D64D62AB}" srcOrd="0" destOrd="0" presId="urn:microsoft.com/office/officeart/2005/8/layout/hierarchy3"/>
    <dgm:cxn modelId="{9A15D250-CD25-4B4D-AC06-5BF9F96007DC}" srcId="{FFDDEF7D-7D98-4D0A-BEB4-89E7B751A22C}" destId="{C05C2A2B-BEAE-466D-A02F-5A2B95AC3015}" srcOrd="0" destOrd="0" parTransId="{D97EB110-BB8C-4BC7-9263-4AE2A268DCA6}" sibTransId="{F2D2B96F-13FA-41DA-B1BB-846188A1383D}"/>
    <dgm:cxn modelId="{DE11B671-9A15-45BB-B69A-901E6C2F12B8}" type="presOf" srcId="{FFDDEF7D-7D98-4D0A-BEB4-89E7B751A22C}" destId="{28E3659D-8969-49A3-8CBB-0857C757C9D1}" srcOrd="0" destOrd="0" presId="urn:microsoft.com/office/officeart/2005/8/layout/hierarchy3"/>
    <dgm:cxn modelId="{E50BC280-68EB-4631-9C09-2C6F40DFC903}" type="presOf" srcId="{76C10D6C-5F32-48F8-AE21-2B9BD09603C1}" destId="{920D0C47-68E2-4839-9161-779A9A780B01}" srcOrd="0" destOrd="0" presId="urn:microsoft.com/office/officeart/2005/8/layout/hierarchy3"/>
    <dgm:cxn modelId="{4BD55E82-C39B-454F-9C15-80A9E3B5DB2C}" type="presOf" srcId="{D9708E2E-B0EC-4B11-BE6B-E23F4971B9B7}" destId="{9FA3A311-20F9-4E5C-B014-A2B0DAC75C68}" srcOrd="0" destOrd="0" presId="urn:microsoft.com/office/officeart/2005/8/layout/hierarchy3"/>
    <dgm:cxn modelId="{726CC68A-275F-4EBD-B51A-5DF5E7D4AB0D}" type="presOf" srcId="{B86961D1-9109-4BAF-B398-7C31BD7BF079}" destId="{A202BC32-6047-4261-A89E-8A99C518B159}" srcOrd="0" destOrd="0" presId="urn:microsoft.com/office/officeart/2005/8/layout/hierarchy3"/>
    <dgm:cxn modelId="{FA4BA28D-8096-477F-B04F-CF7397692A96}" type="presOf" srcId="{C45580BA-2C3E-4293-97E3-A2DC5F5F94A6}" destId="{3D48921A-799B-44F5-9E85-9AB2AF4E6BD5}" srcOrd="0" destOrd="0" presId="urn:microsoft.com/office/officeart/2005/8/layout/hierarchy3"/>
    <dgm:cxn modelId="{06851FCC-A2CB-4350-814B-F957C54CB605}" srcId="{FFDDEF7D-7D98-4D0A-BEB4-89E7B751A22C}" destId="{C45580BA-2C3E-4293-97E3-A2DC5F5F94A6}" srcOrd="1" destOrd="0" parTransId="{974A489A-6707-4C24-AE76-F9A46346FB25}" sibTransId="{45984F54-A8AB-40A9-B14C-1377780FF4FB}"/>
    <dgm:cxn modelId="{3962FBE4-5EAA-48C0-BEBD-AE365A9356F7}" srcId="{C05C2A2B-BEAE-466D-A02F-5A2B95AC3015}" destId="{824846D0-D6E5-44BF-8C79-7E3C14A18D45}" srcOrd="0" destOrd="0" parTransId="{76C10D6C-5F32-48F8-AE21-2B9BD09603C1}" sibTransId="{B749E064-92E6-4FDE-A028-7B783ABF994B}"/>
    <dgm:cxn modelId="{8889F2E5-D66C-4B20-B4F8-D2A0F34F0F19}" type="presOf" srcId="{F5DE7FFA-039B-4DAD-BCA4-74782E3D9608}" destId="{304038C3-77DF-4B9E-AAE2-5EB2CB156361}" srcOrd="0" destOrd="0" presId="urn:microsoft.com/office/officeart/2005/8/layout/hierarchy3"/>
    <dgm:cxn modelId="{E5BCAAEF-A6BD-43A0-B15F-A6388245D774}" type="presOf" srcId="{C05C2A2B-BEAE-466D-A02F-5A2B95AC3015}" destId="{D5CBFD2F-0DEE-4BB6-9DEA-A1C6A2BBBF31}" srcOrd="1" destOrd="0" presId="urn:microsoft.com/office/officeart/2005/8/layout/hierarchy3"/>
    <dgm:cxn modelId="{4323B2F8-E10B-40BC-9C69-FC335EDD09F7}" type="presOf" srcId="{04ABCC95-B88E-4A76-95C4-8AD613C0D3A1}" destId="{690711BF-593C-4D94-9AD3-DDE184DDFFE3}" srcOrd="0" destOrd="0" presId="urn:microsoft.com/office/officeart/2005/8/layout/hierarchy3"/>
    <dgm:cxn modelId="{4D4A1CFD-2056-4DC5-8486-1051614B6C15}" srcId="{C05C2A2B-BEAE-466D-A02F-5A2B95AC3015}" destId="{B86961D1-9109-4BAF-B398-7C31BD7BF079}" srcOrd="2" destOrd="0" parTransId="{F5DE7FFA-039B-4DAD-BCA4-74782E3D9608}" sibTransId="{C8A4D6A4-9C40-422F-BA7D-3120853AF911}"/>
    <dgm:cxn modelId="{A9687BE2-B7BF-498A-9EC1-91630AEFDFC1}" type="presParOf" srcId="{28E3659D-8969-49A3-8CBB-0857C757C9D1}" destId="{57A5CA04-B73F-4B6F-9A76-29418F77F963}" srcOrd="0" destOrd="0" presId="urn:microsoft.com/office/officeart/2005/8/layout/hierarchy3"/>
    <dgm:cxn modelId="{67335D03-5D7C-4CFA-90A9-9508519867DB}" type="presParOf" srcId="{57A5CA04-B73F-4B6F-9A76-29418F77F963}" destId="{0002565D-12F7-4E40-BD45-A0A3D78EBDBD}" srcOrd="0" destOrd="0" presId="urn:microsoft.com/office/officeart/2005/8/layout/hierarchy3"/>
    <dgm:cxn modelId="{B9C60B07-9E9C-4476-AFA7-383240EC8DD2}" type="presParOf" srcId="{0002565D-12F7-4E40-BD45-A0A3D78EBDBD}" destId="{8E1E2201-4DF1-4EE9-9CC5-ED38D64D62AB}" srcOrd="0" destOrd="0" presId="urn:microsoft.com/office/officeart/2005/8/layout/hierarchy3"/>
    <dgm:cxn modelId="{61C52468-F9FE-404D-A7D7-3A25A3954E6A}" type="presParOf" srcId="{0002565D-12F7-4E40-BD45-A0A3D78EBDBD}" destId="{D5CBFD2F-0DEE-4BB6-9DEA-A1C6A2BBBF31}" srcOrd="1" destOrd="0" presId="urn:microsoft.com/office/officeart/2005/8/layout/hierarchy3"/>
    <dgm:cxn modelId="{F35B60B7-5C88-4C8C-A222-440B505C2F11}" type="presParOf" srcId="{57A5CA04-B73F-4B6F-9A76-29418F77F963}" destId="{0E438B3B-8ADC-476B-82A6-BFA4CF06E14F}" srcOrd="1" destOrd="0" presId="urn:microsoft.com/office/officeart/2005/8/layout/hierarchy3"/>
    <dgm:cxn modelId="{06C059A0-D741-4541-988D-3D5A644CCEF4}" type="presParOf" srcId="{0E438B3B-8ADC-476B-82A6-BFA4CF06E14F}" destId="{920D0C47-68E2-4839-9161-779A9A780B01}" srcOrd="0" destOrd="0" presId="urn:microsoft.com/office/officeart/2005/8/layout/hierarchy3"/>
    <dgm:cxn modelId="{2952DFD3-D8C4-4CEA-83C0-9D978F701CF1}" type="presParOf" srcId="{0E438B3B-8ADC-476B-82A6-BFA4CF06E14F}" destId="{632F749F-5ADF-4564-A222-001BDBFA1486}" srcOrd="1" destOrd="0" presId="urn:microsoft.com/office/officeart/2005/8/layout/hierarchy3"/>
    <dgm:cxn modelId="{82D10234-CC0F-4E5E-9CE4-F0C817335BA8}" type="presParOf" srcId="{0E438B3B-8ADC-476B-82A6-BFA4CF06E14F}" destId="{CAF5FBB8-14CC-4977-9BEA-72CAF0F7BB86}" srcOrd="2" destOrd="0" presId="urn:microsoft.com/office/officeart/2005/8/layout/hierarchy3"/>
    <dgm:cxn modelId="{AEA47D4A-07A7-4221-B8C3-308B5CD461DC}" type="presParOf" srcId="{0E438B3B-8ADC-476B-82A6-BFA4CF06E14F}" destId="{9FA3A311-20F9-4E5C-B014-A2B0DAC75C68}" srcOrd="3" destOrd="0" presId="urn:microsoft.com/office/officeart/2005/8/layout/hierarchy3"/>
    <dgm:cxn modelId="{34B88B62-FA5B-40EC-934C-536101F7B426}" type="presParOf" srcId="{0E438B3B-8ADC-476B-82A6-BFA4CF06E14F}" destId="{304038C3-77DF-4B9E-AAE2-5EB2CB156361}" srcOrd="4" destOrd="0" presId="urn:microsoft.com/office/officeart/2005/8/layout/hierarchy3"/>
    <dgm:cxn modelId="{2BD5AC24-417E-49A6-B098-7840C67A4154}" type="presParOf" srcId="{0E438B3B-8ADC-476B-82A6-BFA4CF06E14F}" destId="{A202BC32-6047-4261-A89E-8A99C518B159}" srcOrd="5" destOrd="0" presId="urn:microsoft.com/office/officeart/2005/8/layout/hierarchy3"/>
    <dgm:cxn modelId="{C919EC01-8E12-484D-9EF6-6F6A07FB7DD8}" type="presParOf" srcId="{28E3659D-8969-49A3-8CBB-0857C757C9D1}" destId="{6202D772-49D5-4A35-84BC-8DE116DF4FE2}" srcOrd="1" destOrd="0" presId="urn:microsoft.com/office/officeart/2005/8/layout/hierarchy3"/>
    <dgm:cxn modelId="{A1834524-620A-49C3-B203-508A43C99B8E}" type="presParOf" srcId="{6202D772-49D5-4A35-84BC-8DE116DF4FE2}" destId="{9E3EF898-FB53-4F2B-9CA8-7209B8276ED1}" srcOrd="0" destOrd="0" presId="urn:microsoft.com/office/officeart/2005/8/layout/hierarchy3"/>
    <dgm:cxn modelId="{1081695B-6F39-4A1B-99EB-657486BF1769}" type="presParOf" srcId="{9E3EF898-FB53-4F2B-9CA8-7209B8276ED1}" destId="{3D48921A-799B-44F5-9E85-9AB2AF4E6BD5}" srcOrd="0" destOrd="0" presId="urn:microsoft.com/office/officeart/2005/8/layout/hierarchy3"/>
    <dgm:cxn modelId="{55424483-245B-41C4-A694-19E294A78531}" type="presParOf" srcId="{9E3EF898-FB53-4F2B-9CA8-7209B8276ED1}" destId="{7CEDF3E7-3A4C-48A1-9259-311309B2C97B}" srcOrd="1" destOrd="0" presId="urn:microsoft.com/office/officeart/2005/8/layout/hierarchy3"/>
    <dgm:cxn modelId="{45BC050B-02F4-4441-9EA1-A7FB5441744A}" type="presParOf" srcId="{6202D772-49D5-4A35-84BC-8DE116DF4FE2}" destId="{4BE728E3-8D80-4147-98AD-40F36AEEA8A2}" srcOrd="1" destOrd="0" presId="urn:microsoft.com/office/officeart/2005/8/layout/hierarchy3"/>
    <dgm:cxn modelId="{1C1614EF-B94A-42AD-889C-F5E561391107}" type="presParOf" srcId="{28E3659D-8969-49A3-8CBB-0857C757C9D1}" destId="{29688886-B508-4CDA-953B-16D8AA7D8F6C}" srcOrd="2" destOrd="0" presId="urn:microsoft.com/office/officeart/2005/8/layout/hierarchy3"/>
    <dgm:cxn modelId="{13736746-C769-479A-8108-9045D350C61A}" type="presParOf" srcId="{29688886-B508-4CDA-953B-16D8AA7D8F6C}" destId="{8283AC68-CE82-48EE-92AF-7A84BFC6C000}" srcOrd="0" destOrd="0" presId="urn:microsoft.com/office/officeart/2005/8/layout/hierarchy3"/>
    <dgm:cxn modelId="{275FF52C-CF72-44D4-9D1E-924B63D7F060}" type="presParOf" srcId="{8283AC68-CE82-48EE-92AF-7A84BFC6C000}" destId="{690711BF-593C-4D94-9AD3-DDE184DDFFE3}" srcOrd="0" destOrd="0" presId="urn:microsoft.com/office/officeart/2005/8/layout/hierarchy3"/>
    <dgm:cxn modelId="{413B8FFC-E27C-4D3C-9BD7-9F9FFBDED162}" type="presParOf" srcId="{8283AC68-CE82-48EE-92AF-7A84BFC6C000}" destId="{8184368C-5245-4660-AC45-BCFE8AFC9F81}" srcOrd="1" destOrd="0" presId="urn:microsoft.com/office/officeart/2005/8/layout/hierarchy3"/>
    <dgm:cxn modelId="{1741ECDD-8557-4587-907D-2091D65CCE7E}" type="presParOf" srcId="{29688886-B508-4CDA-953B-16D8AA7D8F6C}" destId="{6530138C-C21E-41F6-9319-0A223F7D3BB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04ECC8F-D93A-4B41-AC7E-0D51B2F38B1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531264-1D7C-4BE7-B442-3E6E490351FC}">
      <dgm:prSet phldrT="[Текст]"/>
      <dgm:spPr/>
      <dgm:t>
        <a:bodyPr/>
        <a:lstStyle/>
        <a:p>
          <a:r>
            <a:rPr lang="ru-RU" b="1" dirty="0"/>
            <a:t>октябрь</a:t>
          </a:r>
        </a:p>
      </dgm:t>
    </dgm:pt>
    <dgm:pt modelId="{6BE400C6-779B-450A-8E18-2F18D6F1DC5E}" type="parTrans" cxnId="{177CE4A8-92F8-46A3-9BDF-3018B821EB82}">
      <dgm:prSet/>
      <dgm:spPr/>
      <dgm:t>
        <a:bodyPr/>
        <a:lstStyle/>
        <a:p>
          <a:endParaRPr lang="ru-RU"/>
        </a:p>
      </dgm:t>
    </dgm:pt>
    <dgm:pt modelId="{D941B6B1-FCD1-4D22-8DA2-5816CB3F5CF4}" type="sibTrans" cxnId="{177CE4A8-92F8-46A3-9BDF-3018B821EB82}">
      <dgm:prSet/>
      <dgm:spPr/>
      <dgm:t>
        <a:bodyPr/>
        <a:lstStyle/>
        <a:p>
          <a:endParaRPr lang="ru-RU"/>
        </a:p>
      </dgm:t>
    </dgm:pt>
    <dgm:pt modelId="{36460BE8-D761-42B3-A480-22CA19B2D80E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Прием заявлений</a:t>
          </a:r>
        </a:p>
      </dgm:t>
    </dgm:pt>
    <dgm:pt modelId="{11F5C3DB-AE1A-4F2B-8ED7-8826AD727590}" type="parTrans" cxnId="{F31CBB3B-1301-447C-9730-E64200D9DB65}">
      <dgm:prSet/>
      <dgm:spPr/>
      <dgm:t>
        <a:bodyPr/>
        <a:lstStyle/>
        <a:p>
          <a:endParaRPr lang="ru-RU"/>
        </a:p>
      </dgm:t>
    </dgm:pt>
    <dgm:pt modelId="{7E9659D7-B513-4D3E-A6A8-9E53454D5B5C}" type="sibTrans" cxnId="{F31CBB3B-1301-447C-9730-E64200D9DB65}">
      <dgm:prSet/>
      <dgm:spPr/>
      <dgm:t>
        <a:bodyPr/>
        <a:lstStyle/>
        <a:p>
          <a:endParaRPr lang="ru-RU"/>
        </a:p>
      </dgm:t>
    </dgm:pt>
    <dgm:pt modelId="{96B45DCE-FDF4-4AF6-8207-379E272FB997}">
      <dgm:prSet phldrT="[Текст]"/>
      <dgm:spPr/>
      <dgm:t>
        <a:bodyPr/>
        <a:lstStyle/>
        <a:p>
          <a:r>
            <a:rPr lang="ru-RU" b="1" dirty="0"/>
            <a:t>ноябрь</a:t>
          </a:r>
        </a:p>
      </dgm:t>
    </dgm:pt>
    <dgm:pt modelId="{648D2A60-7CA3-4359-98C9-564D48216680}" type="parTrans" cxnId="{08641073-A8D0-4CF9-BECA-311F474124CD}">
      <dgm:prSet/>
      <dgm:spPr/>
      <dgm:t>
        <a:bodyPr/>
        <a:lstStyle/>
        <a:p>
          <a:endParaRPr lang="ru-RU"/>
        </a:p>
      </dgm:t>
    </dgm:pt>
    <dgm:pt modelId="{D0927825-07A7-4327-B057-DF3C242D7AEA}" type="sibTrans" cxnId="{08641073-A8D0-4CF9-BECA-311F474124CD}">
      <dgm:prSet/>
      <dgm:spPr/>
      <dgm:t>
        <a:bodyPr/>
        <a:lstStyle/>
        <a:p>
          <a:endParaRPr lang="ru-RU"/>
        </a:p>
      </dgm:t>
    </dgm:pt>
    <dgm:pt modelId="{573083A4-7966-47E6-9B85-36E2033A1308}">
      <dgm:prSet phldrT="[Текст]"/>
      <dgm:spPr/>
      <dgm:t>
        <a:bodyPr/>
        <a:lstStyle/>
        <a:p>
          <a:r>
            <a:rPr lang="ru-RU" b="1" i="0" dirty="0">
              <a:solidFill>
                <a:srgbClr val="002060"/>
              </a:solidFill>
              <a:effectLst/>
            </a:rPr>
            <a:t>Проведение тестирования </a:t>
          </a:r>
          <a:endParaRPr lang="ru-RU" b="1" i="0" dirty="0">
            <a:solidFill>
              <a:srgbClr val="002060"/>
            </a:solidFill>
          </a:endParaRPr>
        </a:p>
      </dgm:t>
    </dgm:pt>
    <dgm:pt modelId="{3CC4D392-5462-4501-A7BC-D79C70E08E49}" type="parTrans" cxnId="{E355B3AC-1136-438C-BA84-B7230D9A0A5E}">
      <dgm:prSet/>
      <dgm:spPr/>
      <dgm:t>
        <a:bodyPr/>
        <a:lstStyle/>
        <a:p>
          <a:endParaRPr lang="ru-RU"/>
        </a:p>
      </dgm:t>
    </dgm:pt>
    <dgm:pt modelId="{0D4A1F58-6611-4AA3-8B98-5DAC12A6B84A}" type="sibTrans" cxnId="{E355B3AC-1136-438C-BA84-B7230D9A0A5E}">
      <dgm:prSet/>
      <dgm:spPr/>
      <dgm:t>
        <a:bodyPr/>
        <a:lstStyle/>
        <a:p>
          <a:endParaRPr lang="ru-RU"/>
        </a:p>
      </dgm:t>
    </dgm:pt>
    <dgm:pt modelId="{BD2F2612-4EE9-49B1-AAE3-FA7FC642BD1C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Экспертиза</a:t>
          </a:r>
        </a:p>
      </dgm:t>
    </dgm:pt>
    <dgm:pt modelId="{2E5C1943-5BA7-4B59-A5D9-2237C0E953B4}" type="parTrans" cxnId="{C8D48B5B-F4B9-4960-9F7B-854290E73CFD}">
      <dgm:prSet/>
      <dgm:spPr/>
      <dgm:t>
        <a:bodyPr/>
        <a:lstStyle/>
        <a:p>
          <a:endParaRPr lang="ru-RU"/>
        </a:p>
      </dgm:t>
    </dgm:pt>
    <dgm:pt modelId="{576C4199-EAE6-4B85-90FF-7266F1E9729D}" type="sibTrans" cxnId="{C8D48B5B-F4B9-4960-9F7B-854290E73CFD}">
      <dgm:prSet/>
      <dgm:spPr/>
      <dgm:t>
        <a:bodyPr/>
        <a:lstStyle/>
        <a:p>
          <a:endParaRPr lang="ru-RU"/>
        </a:p>
      </dgm:t>
    </dgm:pt>
    <dgm:pt modelId="{326C60C9-A242-4AFE-8D07-4A657132D825}">
      <dgm:prSet phldrT="[Текст]"/>
      <dgm:spPr/>
      <dgm:t>
        <a:bodyPr/>
        <a:lstStyle/>
        <a:p>
          <a:r>
            <a:rPr lang="ru-RU" b="1" dirty="0"/>
            <a:t>декабрь</a:t>
          </a:r>
        </a:p>
      </dgm:t>
    </dgm:pt>
    <dgm:pt modelId="{5430A4F4-DFCB-4C4C-98BC-3950A35D57B9}" type="parTrans" cxnId="{27A56D08-B53A-492A-A7B4-1FA725300BAC}">
      <dgm:prSet/>
      <dgm:spPr/>
      <dgm:t>
        <a:bodyPr/>
        <a:lstStyle/>
        <a:p>
          <a:endParaRPr lang="ru-RU"/>
        </a:p>
      </dgm:t>
    </dgm:pt>
    <dgm:pt modelId="{BE992B0E-106D-434B-A674-787FA86AC703}" type="sibTrans" cxnId="{27A56D08-B53A-492A-A7B4-1FA725300BAC}">
      <dgm:prSet/>
      <dgm:spPr/>
      <dgm:t>
        <a:bodyPr/>
        <a:lstStyle/>
        <a:p>
          <a:endParaRPr lang="ru-RU"/>
        </a:p>
      </dgm:t>
    </dgm:pt>
    <dgm:pt modelId="{109D692E-DAE3-45CD-8FC8-20450052626F}">
      <dgm:prSet phldrT="[Текст]"/>
      <dgm:spPr/>
      <dgm:t>
        <a:bodyPr/>
        <a:lstStyle/>
        <a:p>
          <a:pPr rtl="0"/>
          <a:r>
            <a:rPr lang="ru-RU" b="1" i="0" dirty="0">
              <a:solidFill>
                <a:srgbClr val="002060"/>
              </a:solidFill>
              <a:effectLst/>
            </a:rPr>
            <a:t>Проведение заседаний аттестационной комиссии</a:t>
          </a:r>
          <a:endParaRPr lang="ru-RU" i="0" dirty="0">
            <a:solidFill>
              <a:srgbClr val="002060"/>
            </a:solidFill>
          </a:endParaRPr>
        </a:p>
      </dgm:t>
    </dgm:pt>
    <dgm:pt modelId="{AED4EE0C-52D8-4BFD-ADE0-720E9200225E}" type="parTrans" cxnId="{93DF49AF-63DA-4AF1-AC87-0E100FBE24E5}">
      <dgm:prSet/>
      <dgm:spPr/>
      <dgm:t>
        <a:bodyPr/>
        <a:lstStyle/>
        <a:p>
          <a:endParaRPr lang="ru-RU"/>
        </a:p>
      </dgm:t>
    </dgm:pt>
    <dgm:pt modelId="{A6DE0B3B-B81F-48CC-9777-DF16102A6AD9}" type="sibTrans" cxnId="{93DF49AF-63DA-4AF1-AC87-0E100FBE24E5}">
      <dgm:prSet/>
      <dgm:spPr/>
      <dgm:t>
        <a:bodyPr/>
        <a:lstStyle/>
        <a:p>
          <a:endParaRPr lang="ru-RU"/>
        </a:p>
      </dgm:t>
    </dgm:pt>
    <dgm:pt modelId="{3EC81404-CE3B-4D55-8CC6-FE63E3A8D320}" type="pres">
      <dgm:prSet presAssocID="{F04ECC8F-D93A-4B41-AC7E-0D51B2F38B1B}" presName="Name0" presStyleCnt="0">
        <dgm:presLayoutVars>
          <dgm:dir/>
          <dgm:animLvl val="lvl"/>
          <dgm:resizeHandles val="exact"/>
        </dgm:presLayoutVars>
      </dgm:prSet>
      <dgm:spPr/>
    </dgm:pt>
    <dgm:pt modelId="{BB636422-BB9C-42AC-98D7-FF5D8E32A20E}" type="pres">
      <dgm:prSet presAssocID="{64531264-1D7C-4BE7-B442-3E6E490351FC}" presName="composite" presStyleCnt="0"/>
      <dgm:spPr/>
    </dgm:pt>
    <dgm:pt modelId="{B13B203D-75B6-44DA-ACD9-8FFCC0E508A3}" type="pres">
      <dgm:prSet presAssocID="{64531264-1D7C-4BE7-B442-3E6E490351FC}" presName="parTx" presStyleLbl="alignNode1" presStyleIdx="0" presStyleCnt="3" custLinFactNeighborX="-1844" custLinFactNeighborY="962">
        <dgm:presLayoutVars>
          <dgm:chMax val="0"/>
          <dgm:chPref val="0"/>
          <dgm:bulletEnabled val="1"/>
        </dgm:presLayoutVars>
      </dgm:prSet>
      <dgm:spPr/>
    </dgm:pt>
    <dgm:pt modelId="{90417C7D-B29E-44C3-A3B0-3EB377BB795B}" type="pres">
      <dgm:prSet presAssocID="{64531264-1D7C-4BE7-B442-3E6E490351FC}" presName="desTx" presStyleLbl="alignAccFollowNode1" presStyleIdx="0" presStyleCnt="3">
        <dgm:presLayoutVars>
          <dgm:bulletEnabled val="1"/>
        </dgm:presLayoutVars>
      </dgm:prSet>
      <dgm:spPr/>
    </dgm:pt>
    <dgm:pt modelId="{E06AEFBE-091F-45E5-A205-5934D62AA915}" type="pres">
      <dgm:prSet presAssocID="{D941B6B1-FCD1-4D22-8DA2-5816CB3F5CF4}" presName="space" presStyleCnt="0"/>
      <dgm:spPr/>
    </dgm:pt>
    <dgm:pt modelId="{61CA8033-DCEB-4D96-AEDB-783BF403389B}" type="pres">
      <dgm:prSet presAssocID="{96B45DCE-FDF4-4AF6-8207-379E272FB997}" presName="composite" presStyleCnt="0"/>
      <dgm:spPr/>
    </dgm:pt>
    <dgm:pt modelId="{86D33D7B-853A-4C37-88F5-9E28543E437F}" type="pres">
      <dgm:prSet presAssocID="{96B45DCE-FDF4-4AF6-8207-379E272FB99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B946F856-26D4-403B-82F1-D204006167EC}" type="pres">
      <dgm:prSet presAssocID="{96B45DCE-FDF4-4AF6-8207-379E272FB997}" presName="desTx" presStyleLbl="alignAccFollowNode1" presStyleIdx="1" presStyleCnt="3" custLinFactNeighborX="-3845" custLinFactNeighborY="723">
        <dgm:presLayoutVars>
          <dgm:bulletEnabled val="1"/>
        </dgm:presLayoutVars>
      </dgm:prSet>
      <dgm:spPr/>
    </dgm:pt>
    <dgm:pt modelId="{02A15547-30EF-49D4-B733-27AFB9D6747B}" type="pres">
      <dgm:prSet presAssocID="{D0927825-07A7-4327-B057-DF3C242D7AEA}" presName="space" presStyleCnt="0"/>
      <dgm:spPr/>
    </dgm:pt>
    <dgm:pt modelId="{D3991C94-EE02-4938-8A7C-E87381B2D5B8}" type="pres">
      <dgm:prSet presAssocID="{326C60C9-A242-4AFE-8D07-4A657132D825}" presName="composite" presStyleCnt="0"/>
      <dgm:spPr/>
    </dgm:pt>
    <dgm:pt modelId="{9088E834-375D-40FF-A58F-58F9C842460A}" type="pres">
      <dgm:prSet presAssocID="{326C60C9-A242-4AFE-8D07-4A657132D82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CA32F0D1-3C6F-4267-AE4E-2EEF369C8F6B}" type="pres">
      <dgm:prSet presAssocID="{326C60C9-A242-4AFE-8D07-4A657132D825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06927B06-D51F-4DE7-B74B-40796C729B5C}" type="presOf" srcId="{64531264-1D7C-4BE7-B442-3E6E490351FC}" destId="{B13B203D-75B6-44DA-ACD9-8FFCC0E508A3}" srcOrd="0" destOrd="0" presId="urn:microsoft.com/office/officeart/2005/8/layout/hList1"/>
    <dgm:cxn modelId="{27A56D08-B53A-492A-A7B4-1FA725300BAC}" srcId="{F04ECC8F-D93A-4B41-AC7E-0D51B2F38B1B}" destId="{326C60C9-A242-4AFE-8D07-4A657132D825}" srcOrd="2" destOrd="0" parTransId="{5430A4F4-DFCB-4C4C-98BC-3950A35D57B9}" sibTransId="{BE992B0E-106D-434B-A674-787FA86AC703}"/>
    <dgm:cxn modelId="{F31CBB3B-1301-447C-9730-E64200D9DB65}" srcId="{64531264-1D7C-4BE7-B442-3E6E490351FC}" destId="{36460BE8-D761-42B3-A480-22CA19B2D80E}" srcOrd="0" destOrd="0" parTransId="{11F5C3DB-AE1A-4F2B-8ED7-8826AD727590}" sibTransId="{7E9659D7-B513-4D3E-A6A8-9E53454D5B5C}"/>
    <dgm:cxn modelId="{C8D48B5B-F4B9-4960-9F7B-854290E73CFD}" srcId="{96B45DCE-FDF4-4AF6-8207-379E272FB997}" destId="{BD2F2612-4EE9-49B1-AAE3-FA7FC642BD1C}" srcOrd="1" destOrd="0" parTransId="{2E5C1943-5BA7-4B59-A5D9-2237C0E953B4}" sibTransId="{576C4199-EAE6-4B85-90FF-7266F1E9729D}"/>
    <dgm:cxn modelId="{08641073-A8D0-4CF9-BECA-311F474124CD}" srcId="{F04ECC8F-D93A-4B41-AC7E-0D51B2F38B1B}" destId="{96B45DCE-FDF4-4AF6-8207-379E272FB997}" srcOrd="1" destOrd="0" parTransId="{648D2A60-7CA3-4359-98C9-564D48216680}" sibTransId="{D0927825-07A7-4327-B057-DF3C242D7AEA}"/>
    <dgm:cxn modelId="{95D6D377-FA38-4C1C-9839-16E745C4495B}" type="presOf" srcId="{BD2F2612-4EE9-49B1-AAE3-FA7FC642BD1C}" destId="{B946F856-26D4-403B-82F1-D204006167EC}" srcOrd="0" destOrd="1" presId="urn:microsoft.com/office/officeart/2005/8/layout/hList1"/>
    <dgm:cxn modelId="{608A6D9F-1410-4750-B5D3-9D248C4FD740}" type="presOf" srcId="{326C60C9-A242-4AFE-8D07-4A657132D825}" destId="{9088E834-375D-40FF-A58F-58F9C842460A}" srcOrd="0" destOrd="0" presId="urn:microsoft.com/office/officeart/2005/8/layout/hList1"/>
    <dgm:cxn modelId="{177CE4A8-92F8-46A3-9BDF-3018B821EB82}" srcId="{F04ECC8F-D93A-4B41-AC7E-0D51B2F38B1B}" destId="{64531264-1D7C-4BE7-B442-3E6E490351FC}" srcOrd="0" destOrd="0" parTransId="{6BE400C6-779B-450A-8E18-2F18D6F1DC5E}" sibTransId="{D941B6B1-FCD1-4D22-8DA2-5816CB3F5CF4}"/>
    <dgm:cxn modelId="{E355B3AC-1136-438C-BA84-B7230D9A0A5E}" srcId="{96B45DCE-FDF4-4AF6-8207-379E272FB997}" destId="{573083A4-7966-47E6-9B85-36E2033A1308}" srcOrd="0" destOrd="0" parTransId="{3CC4D392-5462-4501-A7BC-D79C70E08E49}" sibTransId="{0D4A1F58-6611-4AA3-8B98-5DAC12A6B84A}"/>
    <dgm:cxn modelId="{93DF49AF-63DA-4AF1-AC87-0E100FBE24E5}" srcId="{326C60C9-A242-4AFE-8D07-4A657132D825}" destId="{109D692E-DAE3-45CD-8FC8-20450052626F}" srcOrd="0" destOrd="0" parTransId="{AED4EE0C-52D8-4BFD-ADE0-720E9200225E}" sibTransId="{A6DE0B3B-B81F-48CC-9777-DF16102A6AD9}"/>
    <dgm:cxn modelId="{149C06B7-39AD-47F2-B4E2-7D18C22D179D}" type="presOf" srcId="{573083A4-7966-47E6-9B85-36E2033A1308}" destId="{B946F856-26D4-403B-82F1-D204006167EC}" srcOrd="0" destOrd="0" presId="urn:microsoft.com/office/officeart/2005/8/layout/hList1"/>
    <dgm:cxn modelId="{AAF808BD-E2B6-4018-AC3A-DE0FD6645C7F}" type="presOf" srcId="{36460BE8-D761-42B3-A480-22CA19B2D80E}" destId="{90417C7D-B29E-44C3-A3B0-3EB377BB795B}" srcOrd="0" destOrd="0" presId="urn:microsoft.com/office/officeart/2005/8/layout/hList1"/>
    <dgm:cxn modelId="{2D74E0CD-356F-484F-9B5C-274AD6691552}" type="presOf" srcId="{96B45DCE-FDF4-4AF6-8207-379E272FB997}" destId="{86D33D7B-853A-4C37-88F5-9E28543E437F}" srcOrd="0" destOrd="0" presId="urn:microsoft.com/office/officeart/2005/8/layout/hList1"/>
    <dgm:cxn modelId="{C238A7D1-5316-46FC-9F95-B3145E6A8BB5}" type="presOf" srcId="{109D692E-DAE3-45CD-8FC8-20450052626F}" destId="{CA32F0D1-3C6F-4267-AE4E-2EEF369C8F6B}" srcOrd="0" destOrd="0" presId="urn:microsoft.com/office/officeart/2005/8/layout/hList1"/>
    <dgm:cxn modelId="{32AF75FF-7083-43BA-BEB9-790B9CEC2E25}" type="presOf" srcId="{F04ECC8F-D93A-4B41-AC7E-0D51B2F38B1B}" destId="{3EC81404-CE3B-4D55-8CC6-FE63E3A8D320}" srcOrd="0" destOrd="0" presId="urn:microsoft.com/office/officeart/2005/8/layout/hList1"/>
    <dgm:cxn modelId="{BA71ABCA-B38E-4AC0-A8B1-7365FD9131BD}" type="presParOf" srcId="{3EC81404-CE3B-4D55-8CC6-FE63E3A8D320}" destId="{BB636422-BB9C-42AC-98D7-FF5D8E32A20E}" srcOrd="0" destOrd="0" presId="urn:microsoft.com/office/officeart/2005/8/layout/hList1"/>
    <dgm:cxn modelId="{339005F1-8195-4760-A0B6-E561140AEDBD}" type="presParOf" srcId="{BB636422-BB9C-42AC-98D7-FF5D8E32A20E}" destId="{B13B203D-75B6-44DA-ACD9-8FFCC0E508A3}" srcOrd="0" destOrd="0" presId="urn:microsoft.com/office/officeart/2005/8/layout/hList1"/>
    <dgm:cxn modelId="{6468D803-DBC3-4593-AAEE-A76A3F066844}" type="presParOf" srcId="{BB636422-BB9C-42AC-98D7-FF5D8E32A20E}" destId="{90417C7D-B29E-44C3-A3B0-3EB377BB795B}" srcOrd="1" destOrd="0" presId="urn:microsoft.com/office/officeart/2005/8/layout/hList1"/>
    <dgm:cxn modelId="{F54010A4-51AD-4586-8788-3CCCB34E85F4}" type="presParOf" srcId="{3EC81404-CE3B-4D55-8CC6-FE63E3A8D320}" destId="{E06AEFBE-091F-45E5-A205-5934D62AA915}" srcOrd="1" destOrd="0" presId="urn:microsoft.com/office/officeart/2005/8/layout/hList1"/>
    <dgm:cxn modelId="{DDF663A1-17CB-4818-B0BD-8AC92C9BDF88}" type="presParOf" srcId="{3EC81404-CE3B-4D55-8CC6-FE63E3A8D320}" destId="{61CA8033-DCEB-4D96-AEDB-783BF403389B}" srcOrd="2" destOrd="0" presId="urn:microsoft.com/office/officeart/2005/8/layout/hList1"/>
    <dgm:cxn modelId="{6B36610D-B781-4300-A8CA-9A54C7BEB85B}" type="presParOf" srcId="{61CA8033-DCEB-4D96-AEDB-783BF403389B}" destId="{86D33D7B-853A-4C37-88F5-9E28543E437F}" srcOrd="0" destOrd="0" presId="urn:microsoft.com/office/officeart/2005/8/layout/hList1"/>
    <dgm:cxn modelId="{8EC236B7-0AD6-4AEB-B13E-E4BC6E9ED23B}" type="presParOf" srcId="{61CA8033-DCEB-4D96-AEDB-783BF403389B}" destId="{B946F856-26D4-403B-82F1-D204006167EC}" srcOrd="1" destOrd="0" presId="urn:microsoft.com/office/officeart/2005/8/layout/hList1"/>
    <dgm:cxn modelId="{779C7ABF-C3F2-47D4-BCA8-E2BBF50DF40A}" type="presParOf" srcId="{3EC81404-CE3B-4D55-8CC6-FE63E3A8D320}" destId="{02A15547-30EF-49D4-B733-27AFB9D6747B}" srcOrd="3" destOrd="0" presId="urn:microsoft.com/office/officeart/2005/8/layout/hList1"/>
    <dgm:cxn modelId="{4376A8F8-5F50-4780-987B-C3102DDF198A}" type="presParOf" srcId="{3EC81404-CE3B-4D55-8CC6-FE63E3A8D320}" destId="{D3991C94-EE02-4938-8A7C-E87381B2D5B8}" srcOrd="4" destOrd="0" presId="urn:microsoft.com/office/officeart/2005/8/layout/hList1"/>
    <dgm:cxn modelId="{714D7B5F-1E9F-40BA-937E-067DF3877EE4}" type="presParOf" srcId="{D3991C94-EE02-4938-8A7C-E87381B2D5B8}" destId="{9088E834-375D-40FF-A58F-58F9C842460A}" srcOrd="0" destOrd="0" presId="urn:microsoft.com/office/officeart/2005/8/layout/hList1"/>
    <dgm:cxn modelId="{8B381337-58D8-4CF8-A6AF-04919B99467C}" type="presParOf" srcId="{D3991C94-EE02-4938-8A7C-E87381B2D5B8}" destId="{CA32F0D1-3C6F-4267-AE4E-2EEF369C8F6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E5B17D-3B80-41DE-89DF-93C63BF9D51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47FA62-5F8E-40C9-8385-9693033D6394}">
      <dgm:prSet phldrT="[Текст]" phldr="1"/>
      <dgm:spPr/>
      <dgm:t>
        <a:bodyPr/>
        <a:lstStyle/>
        <a:p>
          <a:endParaRPr lang="ru-RU" dirty="0"/>
        </a:p>
      </dgm:t>
    </dgm:pt>
    <dgm:pt modelId="{8A2A6604-FD63-4F80-B624-0556377DDAFC}" type="parTrans" cxnId="{F549DD60-4086-4491-BFAE-52BE003C6E8E}">
      <dgm:prSet/>
      <dgm:spPr/>
      <dgm:t>
        <a:bodyPr/>
        <a:lstStyle/>
        <a:p>
          <a:endParaRPr lang="ru-RU"/>
        </a:p>
      </dgm:t>
    </dgm:pt>
    <dgm:pt modelId="{32CD72BA-DB05-49AC-86DD-D5ABB50985C8}" type="sibTrans" cxnId="{F549DD60-4086-4491-BFAE-52BE003C6E8E}">
      <dgm:prSet/>
      <dgm:spPr/>
      <dgm:t>
        <a:bodyPr/>
        <a:lstStyle/>
        <a:p>
          <a:endParaRPr lang="ru-RU"/>
        </a:p>
      </dgm:t>
    </dgm:pt>
    <dgm:pt modelId="{DAE1BB8F-A8DD-4361-A00B-8E7ECE069BB1}">
      <dgm:prSet phldrT="[Текст]" custT="1"/>
      <dgm:spPr/>
      <dgm:t>
        <a:bodyPr/>
        <a:lstStyle/>
        <a:p>
          <a:r>
            <a:rPr lang="ru-RU" sz="3200" b="1" dirty="0">
              <a:solidFill>
                <a:srgbClr val="002060"/>
              </a:solidFill>
            </a:rPr>
            <a:t>С 1 по 30 октября</a:t>
          </a:r>
        </a:p>
      </dgm:t>
    </dgm:pt>
    <dgm:pt modelId="{2CC22BA1-DE3D-41DE-85E7-C4F78A33EE1E}" type="parTrans" cxnId="{461FD6D3-6D5F-4241-A4D9-7876AAF156D7}">
      <dgm:prSet/>
      <dgm:spPr/>
      <dgm:t>
        <a:bodyPr/>
        <a:lstStyle/>
        <a:p>
          <a:endParaRPr lang="ru-RU"/>
        </a:p>
      </dgm:t>
    </dgm:pt>
    <dgm:pt modelId="{8AAA476E-D6E5-479C-80B2-C681A3C549F1}" type="sibTrans" cxnId="{461FD6D3-6D5F-4241-A4D9-7876AAF156D7}">
      <dgm:prSet/>
      <dgm:spPr/>
      <dgm:t>
        <a:bodyPr/>
        <a:lstStyle/>
        <a:p>
          <a:endParaRPr lang="ru-RU"/>
        </a:p>
      </dgm:t>
    </dgm:pt>
    <dgm:pt modelId="{24F0AF88-422F-42E0-99F7-7BA6308D7EA4}">
      <dgm:prSet phldrT="[Текст]"/>
      <dgm:spPr/>
      <dgm:t>
        <a:bodyPr/>
        <a:lstStyle/>
        <a:p>
          <a:r>
            <a:rPr lang="ru-RU" dirty="0"/>
            <a:t>1 кв.кат</a:t>
          </a:r>
        </a:p>
      </dgm:t>
    </dgm:pt>
    <dgm:pt modelId="{330195F3-52C1-4660-A1CF-8E6909848C81}" type="parTrans" cxnId="{5AF419DE-C85C-43FD-86A4-25AD8D95C0F6}">
      <dgm:prSet/>
      <dgm:spPr/>
      <dgm:t>
        <a:bodyPr/>
        <a:lstStyle/>
        <a:p>
          <a:endParaRPr lang="ru-RU"/>
        </a:p>
      </dgm:t>
    </dgm:pt>
    <dgm:pt modelId="{8B8D80D4-D906-4C70-80F8-DB8A0B069B49}" type="sibTrans" cxnId="{5AF419DE-C85C-43FD-86A4-25AD8D95C0F6}">
      <dgm:prSet/>
      <dgm:spPr/>
      <dgm:t>
        <a:bodyPr/>
        <a:lstStyle/>
        <a:p>
          <a:endParaRPr lang="ru-RU"/>
        </a:p>
      </dgm:t>
    </dgm:pt>
    <dgm:pt modelId="{A8D5336D-DE28-470D-8776-F7D81F611E52}">
      <dgm:prSet phldrT="[Текст]" custT="1"/>
      <dgm:spPr/>
      <dgm:t>
        <a:bodyPr/>
        <a:lstStyle/>
        <a:p>
          <a:r>
            <a:rPr lang="ru-RU" sz="3200" b="1" dirty="0">
              <a:solidFill>
                <a:srgbClr val="002060"/>
              </a:solidFill>
            </a:rPr>
            <a:t>Заявление заполняется в системе, карта результативности </a:t>
          </a:r>
        </a:p>
      </dgm:t>
    </dgm:pt>
    <dgm:pt modelId="{4FF2FF5E-8CAB-4CEB-9577-0DE0410A841A}" type="parTrans" cxnId="{E9E9DC92-DE45-4E79-B923-A3EA63608E57}">
      <dgm:prSet/>
      <dgm:spPr/>
      <dgm:t>
        <a:bodyPr/>
        <a:lstStyle/>
        <a:p>
          <a:endParaRPr lang="ru-RU"/>
        </a:p>
      </dgm:t>
    </dgm:pt>
    <dgm:pt modelId="{0F7AEF55-4E8B-4DE2-A490-2783224E5917}" type="sibTrans" cxnId="{E9E9DC92-DE45-4E79-B923-A3EA63608E57}">
      <dgm:prSet/>
      <dgm:spPr/>
      <dgm:t>
        <a:bodyPr/>
        <a:lstStyle/>
        <a:p>
          <a:endParaRPr lang="ru-RU"/>
        </a:p>
      </dgm:t>
    </dgm:pt>
    <dgm:pt modelId="{C55556B7-34BF-43BB-B96D-C76A61224EFC}">
      <dgm:prSet phldrT="[Текст]"/>
      <dgm:spPr/>
      <dgm:t>
        <a:bodyPr/>
        <a:lstStyle/>
        <a:p>
          <a:r>
            <a:rPr lang="ru-RU" dirty="0"/>
            <a:t>Высшая</a:t>
          </a:r>
        </a:p>
      </dgm:t>
    </dgm:pt>
    <dgm:pt modelId="{23618442-7F5F-4C76-BD50-1242CA619814}" type="parTrans" cxnId="{B432F7CF-394E-4919-A8F4-BAE115C4F8EC}">
      <dgm:prSet/>
      <dgm:spPr/>
      <dgm:t>
        <a:bodyPr/>
        <a:lstStyle/>
        <a:p>
          <a:endParaRPr lang="ru-RU"/>
        </a:p>
      </dgm:t>
    </dgm:pt>
    <dgm:pt modelId="{56FDE6BF-2449-46A0-B823-3264AC5311D0}" type="sibTrans" cxnId="{B432F7CF-394E-4919-A8F4-BAE115C4F8EC}">
      <dgm:prSet/>
      <dgm:spPr/>
      <dgm:t>
        <a:bodyPr/>
        <a:lstStyle/>
        <a:p>
          <a:endParaRPr lang="ru-RU"/>
        </a:p>
      </dgm:t>
    </dgm:pt>
    <dgm:pt modelId="{37750213-FFFB-4FFA-9E2E-7271CB6CB8A6}">
      <dgm:prSet phldrT="[Текст]" custT="1"/>
      <dgm:spPr/>
      <dgm:t>
        <a:bodyPr/>
        <a:lstStyle/>
        <a:p>
          <a:r>
            <a:rPr lang="ru-RU" sz="2000" b="1" dirty="0">
              <a:solidFill>
                <a:srgbClr val="002060"/>
              </a:solidFill>
            </a:rPr>
            <a:t>Карта, копия аттестационного листа,  2 документа на детей и 2 документа об инновационной деятельности (или рецензия, или отзыв на инновационную разработку, или титульный лист публикации в республиканском или федеральном  научно-методическом издании, или  документ, удостоверяющий результат участия аттестуемого работника в республиканском или федеральном методическом конкурсе, проведенном в течение  последних 2 лет)</a:t>
          </a:r>
          <a:endParaRPr lang="ru-RU" sz="2000" b="1" dirty="0"/>
        </a:p>
      </dgm:t>
    </dgm:pt>
    <dgm:pt modelId="{DCE00910-9768-41A7-A1ED-BC9339AFC368}" type="parTrans" cxnId="{428CDB67-0E0E-4FF1-BFA0-B1C4534DBAA6}">
      <dgm:prSet/>
      <dgm:spPr/>
      <dgm:t>
        <a:bodyPr/>
        <a:lstStyle/>
        <a:p>
          <a:endParaRPr lang="ru-RU"/>
        </a:p>
      </dgm:t>
    </dgm:pt>
    <dgm:pt modelId="{7E856026-AD97-464F-8334-680D615BC6FD}" type="sibTrans" cxnId="{428CDB67-0E0E-4FF1-BFA0-B1C4534DBAA6}">
      <dgm:prSet/>
      <dgm:spPr/>
      <dgm:t>
        <a:bodyPr/>
        <a:lstStyle/>
        <a:p>
          <a:endParaRPr lang="ru-RU"/>
        </a:p>
      </dgm:t>
    </dgm:pt>
    <dgm:pt modelId="{094A0F44-CE9A-4AAF-8144-07873A3B01EB}">
      <dgm:prSet phldrT="[Текст]" custT="1"/>
      <dgm:spPr/>
      <dgm:t>
        <a:bodyPr/>
        <a:lstStyle/>
        <a:p>
          <a:r>
            <a:rPr lang="ru-RU" sz="3200" b="1" dirty="0">
              <a:solidFill>
                <a:srgbClr val="002060"/>
              </a:solidFill>
            </a:rPr>
            <a:t>В Личном кабинете прикрепляются:</a:t>
          </a:r>
        </a:p>
      </dgm:t>
    </dgm:pt>
    <dgm:pt modelId="{EAF00791-EDFE-4837-BC2D-4AE6E29E7CCB}" type="parTrans" cxnId="{12AE6A13-AF1D-42E8-8028-AE14F2ACAB69}">
      <dgm:prSet/>
      <dgm:spPr/>
      <dgm:t>
        <a:bodyPr/>
        <a:lstStyle/>
        <a:p>
          <a:endParaRPr lang="ru-RU"/>
        </a:p>
      </dgm:t>
    </dgm:pt>
    <dgm:pt modelId="{7D792290-46FC-4BF7-9D07-F3DA3A7FD1BC}" type="sibTrans" cxnId="{12AE6A13-AF1D-42E8-8028-AE14F2ACAB69}">
      <dgm:prSet/>
      <dgm:spPr/>
      <dgm:t>
        <a:bodyPr/>
        <a:lstStyle/>
        <a:p>
          <a:endParaRPr lang="ru-RU"/>
        </a:p>
      </dgm:t>
    </dgm:pt>
    <dgm:pt modelId="{9C4D91BE-6E0D-4112-BED2-34250902DD47}" type="pres">
      <dgm:prSet presAssocID="{CAE5B17D-3B80-41DE-89DF-93C63BF9D517}" presName="linearFlow" presStyleCnt="0">
        <dgm:presLayoutVars>
          <dgm:dir/>
          <dgm:animLvl val="lvl"/>
          <dgm:resizeHandles val="exact"/>
        </dgm:presLayoutVars>
      </dgm:prSet>
      <dgm:spPr/>
    </dgm:pt>
    <dgm:pt modelId="{6913BBA1-ECAC-434C-951C-23C77EFF50EA}" type="pres">
      <dgm:prSet presAssocID="{AF47FA62-5F8E-40C9-8385-9693033D6394}" presName="composite" presStyleCnt="0"/>
      <dgm:spPr/>
    </dgm:pt>
    <dgm:pt modelId="{FD74D7F0-D8CA-44AE-9356-28782FB73BB3}" type="pres">
      <dgm:prSet presAssocID="{AF47FA62-5F8E-40C9-8385-9693033D6394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8C9CCFBE-A177-4492-A142-52C842B51A25}" type="pres">
      <dgm:prSet presAssocID="{AF47FA62-5F8E-40C9-8385-9693033D6394}" presName="descendantText" presStyleLbl="alignAcc1" presStyleIdx="0" presStyleCnt="3">
        <dgm:presLayoutVars>
          <dgm:bulletEnabled val="1"/>
        </dgm:presLayoutVars>
      </dgm:prSet>
      <dgm:spPr/>
    </dgm:pt>
    <dgm:pt modelId="{9F6DC4A7-ABBE-4172-8C42-505D6D6DA720}" type="pres">
      <dgm:prSet presAssocID="{32CD72BA-DB05-49AC-86DD-D5ABB50985C8}" presName="sp" presStyleCnt="0"/>
      <dgm:spPr/>
    </dgm:pt>
    <dgm:pt modelId="{4CC2B0D4-7137-4F83-AB62-43462BCD808D}" type="pres">
      <dgm:prSet presAssocID="{24F0AF88-422F-42E0-99F7-7BA6308D7EA4}" presName="composite" presStyleCnt="0"/>
      <dgm:spPr/>
    </dgm:pt>
    <dgm:pt modelId="{A2142E1D-9971-42F5-A576-1DA23C56CD0F}" type="pres">
      <dgm:prSet presAssocID="{24F0AF88-422F-42E0-99F7-7BA6308D7EA4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1EC659C0-5A75-49D4-A96B-1BE9AA9719E6}" type="pres">
      <dgm:prSet presAssocID="{24F0AF88-422F-42E0-99F7-7BA6308D7EA4}" presName="descendantText" presStyleLbl="alignAcc1" presStyleIdx="1" presStyleCnt="3" custScaleY="100000">
        <dgm:presLayoutVars>
          <dgm:bulletEnabled val="1"/>
        </dgm:presLayoutVars>
      </dgm:prSet>
      <dgm:spPr/>
    </dgm:pt>
    <dgm:pt modelId="{6524D6A1-6889-42A7-AAE2-C78E86C1C2D2}" type="pres">
      <dgm:prSet presAssocID="{8B8D80D4-D906-4C70-80F8-DB8A0B069B49}" presName="sp" presStyleCnt="0"/>
      <dgm:spPr/>
    </dgm:pt>
    <dgm:pt modelId="{25A9620A-7733-404D-86D9-38E513E9C2E4}" type="pres">
      <dgm:prSet presAssocID="{C55556B7-34BF-43BB-B96D-C76A61224EFC}" presName="composite" presStyleCnt="0"/>
      <dgm:spPr/>
    </dgm:pt>
    <dgm:pt modelId="{9C7BB817-E998-48A8-A300-DE6296E7666C}" type="pres">
      <dgm:prSet presAssocID="{C55556B7-34BF-43BB-B96D-C76A61224EFC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CB05A6A5-2A58-4DB6-82C9-AD9E62E24CF2}" type="pres">
      <dgm:prSet presAssocID="{C55556B7-34BF-43BB-B96D-C76A61224EFC}" presName="descendantText" presStyleLbl="alignAcc1" presStyleIdx="2" presStyleCnt="3" custScaleY="175455">
        <dgm:presLayoutVars>
          <dgm:bulletEnabled val="1"/>
        </dgm:presLayoutVars>
      </dgm:prSet>
      <dgm:spPr/>
    </dgm:pt>
  </dgm:ptLst>
  <dgm:cxnLst>
    <dgm:cxn modelId="{8139AC00-2532-493F-B817-548E9339858E}" type="presOf" srcId="{CAE5B17D-3B80-41DE-89DF-93C63BF9D517}" destId="{9C4D91BE-6E0D-4112-BED2-34250902DD47}" srcOrd="0" destOrd="0" presId="urn:microsoft.com/office/officeart/2005/8/layout/chevron2"/>
    <dgm:cxn modelId="{7BE11D04-BBF1-43D0-B820-820B502A2F16}" type="presOf" srcId="{094A0F44-CE9A-4AAF-8144-07873A3B01EB}" destId="{8C9CCFBE-A177-4492-A142-52C842B51A25}" srcOrd="0" destOrd="1" presId="urn:microsoft.com/office/officeart/2005/8/layout/chevron2"/>
    <dgm:cxn modelId="{77920805-C938-4EA7-82D7-C8CDD644CC5D}" type="presOf" srcId="{37750213-FFFB-4FFA-9E2E-7271CB6CB8A6}" destId="{CB05A6A5-2A58-4DB6-82C9-AD9E62E24CF2}" srcOrd="0" destOrd="0" presId="urn:microsoft.com/office/officeart/2005/8/layout/chevron2"/>
    <dgm:cxn modelId="{12AE6A13-AF1D-42E8-8028-AE14F2ACAB69}" srcId="{AF47FA62-5F8E-40C9-8385-9693033D6394}" destId="{094A0F44-CE9A-4AAF-8144-07873A3B01EB}" srcOrd="1" destOrd="0" parTransId="{EAF00791-EDFE-4837-BC2D-4AE6E29E7CCB}" sibTransId="{7D792290-46FC-4BF7-9D07-F3DA3A7FD1BC}"/>
    <dgm:cxn modelId="{05806033-F81F-4E27-8513-114A4039FB23}" type="presOf" srcId="{24F0AF88-422F-42E0-99F7-7BA6308D7EA4}" destId="{A2142E1D-9971-42F5-A576-1DA23C56CD0F}" srcOrd="0" destOrd="0" presId="urn:microsoft.com/office/officeart/2005/8/layout/chevron2"/>
    <dgm:cxn modelId="{F045D535-F25B-4F71-A3FB-8C527C6248F1}" type="presOf" srcId="{AF47FA62-5F8E-40C9-8385-9693033D6394}" destId="{FD74D7F0-D8CA-44AE-9356-28782FB73BB3}" srcOrd="0" destOrd="0" presId="urn:microsoft.com/office/officeart/2005/8/layout/chevron2"/>
    <dgm:cxn modelId="{F549DD60-4086-4491-BFAE-52BE003C6E8E}" srcId="{CAE5B17D-3B80-41DE-89DF-93C63BF9D517}" destId="{AF47FA62-5F8E-40C9-8385-9693033D6394}" srcOrd="0" destOrd="0" parTransId="{8A2A6604-FD63-4F80-B624-0556377DDAFC}" sibTransId="{32CD72BA-DB05-49AC-86DD-D5ABB50985C8}"/>
    <dgm:cxn modelId="{428CDB67-0E0E-4FF1-BFA0-B1C4534DBAA6}" srcId="{C55556B7-34BF-43BB-B96D-C76A61224EFC}" destId="{37750213-FFFB-4FFA-9E2E-7271CB6CB8A6}" srcOrd="0" destOrd="0" parTransId="{DCE00910-9768-41A7-A1ED-BC9339AFC368}" sibTransId="{7E856026-AD97-464F-8334-680D615BC6FD}"/>
    <dgm:cxn modelId="{060D8281-AB96-4608-BC26-235E692EBDAB}" type="presOf" srcId="{A8D5336D-DE28-470D-8776-F7D81F611E52}" destId="{1EC659C0-5A75-49D4-A96B-1BE9AA9719E6}" srcOrd="0" destOrd="0" presId="urn:microsoft.com/office/officeart/2005/8/layout/chevron2"/>
    <dgm:cxn modelId="{E9E9DC92-DE45-4E79-B923-A3EA63608E57}" srcId="{24F0AF88-422F-42E0-99F7-7BA6308D7EA4}" destId="{A8D5336D-DE28-470D-8776-F7D81F611E52}" srcOrd="0" destOrd="0" parTransId="{4FF2FF5E-8CAB-4CEB-9577-0DE0410A841A}" sibTransId="{0F7AEF55-4E8B-4DE2-A490-2783224E5917}"/>
    <dgm:cxn modelId="{D16BC9C7-5FBB-48D0-8418-3C3787F00EE7}" type="presOf" srcId="{C55556B7-34BF-43BB-B96D-C76A61224EFC}" destId="{9C7BB817-E998-48A8-A300-DE6296E7666C}" srcOrd="0" destOrd="0" presId="urn:microsoft.com/office/officeart/2005/8/layout/chevron2"/>
    <dgm:cxn modelId="{B432F7CF-394E-4919-A8F4-BAE115C4F8EC}" srcId="{CAE5B17D-3B80-41DE-89DF-93C63BF9D517}" destId="{C55556B7-34BF-43BB-B96D-C76A61224EFC}" srcOrd="2" destOrd="0" parTransId="{23618442-7F5F-4C76-BD50-1242CA619814}" sibTransId="{56FDE6BF-2449-46A0-B823-3264AC5311D0}"/>
    <dgm:cxn modelId="{461FD6D3-6D5F-4241-A4D9-7876AAF156D7}" srcId="{AF47FA62-5F8E-40C9-8385-9693033D6394}" destId="{DAE1BB8F-A8DD-4361-A00B-8E7ECE069BB1}" srcOrd="0" destOrd="0" parTransId="{2CC22BA1-DE3D-41DE-85E7-C4F78A33EE1E}" sibTransId="{8AAA476E-D6E5-479C-80B2-C681A3C549F1}"/>
    <dgm:cxn modelId="{5AF419DE-C85C-43FD-86A4-25AD8D95C0F6}" srcId="{CAE5B17D-3B80-41DE-89DF-93C63BF9D517}" destId="{24F0AF88-422F-42E0-99F7-7BA6308D7EA4}" srcOrd="1" destOrd="0" parTransId="{330195F3-52C1-4660-A1CF-8E6909848C81}" sibTransId="{8B8D80D4-D906-4C70-80F8-DB8A0B069B49}"/>
    <dgm:cxn modelId="{33C8AEF5-5A9C-418E-ACD8-A31D756D4434}" type="presOf" srcId="{DAE1BB8F-A8DD-4361-A00B-8E7ECE069BB1}" destId="{8C9CCFBE-A177-4492-A142-52C842B51A25}" srcOrd="0" destOrd="0" presId="urn:microsoft.com/office/officeart/2005/8/layout/chevron2"/>
    <dgm:cxn modelId="{B7B1FAEA-19CB-4D9B-9276-73694F253783}" type="presParOf" srcId="{9C4D91BE-6E0D-4112-BED2-34250902DD47}" destId="{6913BBA1-ECAC-434C-951C-23C77EFF50EA}" srcOrd="0" destOrd="0" presId="urn:microsoft.com/office/officeart/2005/8/layout/chevron2"/>
    <dgm:cxn modelId="{29676D1F-DDF7-4BFE-AE8B-72C31B18B293}" type="presParOf" srcId="{6913BBA1-ECAC-434C-951C-23C77EFF50EA}" destId="{FD74D7F0-D8CA-44AE-9356-28782FB73BB3}" srcOrd="0" destOrd="0" presId="urn:microsoft.com/office/officeart/2005/8/layout/chevron2"/>
    <dgm:cxn modelId="{085DDEEC-EA4C-4F5E-B194-8BEB01CE1154}" type="presParOf" srcId="{6913BBA1-ECAC-434C-951C-23C77EFF50EA}" destId="{8C9CCFBE-A177-4492-A142-52C842B51A25}" srcOrd="1" destOrd="0" presId="urn:microsoft.com/office/officeart/2005/8/layout/chevron2"/>
    <dgm:cxn modelId="{36D3A058-D123-4720-8A17-9E5B81B2D7DD}" type="presParOf" srcId="{9C4D91BE-6E0D-4112-BED2-34250902DD47}" destId="{9F6DC4A7-ABBE-4172-8C42-505D6D6DA720}" srcOrd="1" destOrd="0" presId="urn:microsoft.com/office/officeart/2005/8/layout/chevron2"/>
    <dgm:cxn modelId="{5B0D514D-BB4F-4BBE-8E6A-77D7D346B017}" type="presParOf" srcId="{9C4D91BE-6E0D-4112-BED2-34250902DD47}" destId="{4CC2B0D4-7137-4F83-AB62-43462BCD808D}" srcOrd="2" destOrd="0" presId="urn:microsoft.com/office/officeart/2005/8/layout/chevron2"/>
    <dgm:cxn modelId="{55ACE2A4-62B4-43DF-BABC-A1E72229D260}" type="presParOf" srcId="{4CC2B0D4-7137-4F83-AB62-43462BCD808D}" destId="{A2142E1D-9971-42F5-A576-1DA23C56CD0F}" srcOrd="0" destOrd="0" presId="urn:microsoft.com/office/officeart/2005/8/layout/chevron2"/>
    <dgm:cxn modelId="{F4609376-F9D4-4A3A-A5F4-B1EB7582931D}" type="presParOf" srcId="{4CC2B0D4-7137-4F83-AB62-43462BCD808D}" destId="{1EC659C0-5A75-49D4-A96B-1BE9AA9719E6}" srcOrd="1" destOrd="0" presId="urn:microsoft.com/office/officeart/2005/8/layout/chevron2"/>
    <dgm:cxn modelId="{FA123521-9AA9-4A39-964D-1145F50E4B0E}" type="presParOf" srcId="{9C4D91BE-6E0D-4112-BED2-34250902DD47}" destId="{6524D6A1-6889-42A7-AAE2-C78E86C1C2D2}" srcOrd="3" destOrd="0" presId="urn:microsoft.com/office/officeart/2005/8/layout/chevron2"/>
    <dgm:cxn modelId="{32A5BB7A-DD69-438E-A717-DA1F6B60A50B}" type="presParOf" srcId="{9C4D91BE-6E0D-4112-BED2-34250902DD47}" destId="{25A9620A-7733-404D-86D9-38E513E9C2E4}" srcOrd="4" destOrd="0" presId="urn:microsoft.com/office/officeart/2005/8/layout/chevron2"/>
    <dgm:cxn modelId="{3CC11CD0-FAB7-4292-BFF8-D3E714FB4D67}" type="presParOf" srcId="{25A9620A-7733-404D-86D9-38E513E9C2E4}" destId="{9C7BB817-E998-48A8-A300-DE6296E7666C}" srcOrd="0" destOrd="0" presId="urn:microsoft.com/office/officeart/2005/8/layout/chevron2"/>
    <dgm:cxn modelId="{37200430-4E12-4B53-BC66-C695E1904BC0}" type="presParOf" srcId="{25A9620A-7733-404D-86D9-38E513E9C2E4}" destId="{CB05A6A5-2A58-4DB6-82C9-AD9E62E24CF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CD180A5-B185-419D-A4FA-6B8D8D5FE611}" type="doc">
      <dgm:prSet loTypeId="urn:microsoft.com/office/officeart/2005/8/layout/v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791FBE-6A8A-4A2C-917C-17BA00456524}">
      <dgm:prSet phldrT="[Текст]" custT="1"/>
      <dgm:spPr/>
      <dgm:t>
        <a:bodyPr/>
        <a:lstStyle/>
        <a:p>
          <a:r>
            <a:rPr lang="ru-RU" sz="3600" b="1"/>
            <a:t>Подготовка к тестированию</a:t>
          </a:r>
          <a:endParaRPr lang="ru-RU" sz="3600" dirty="0"/>
        </a:p>
      </dgm:t>
    </dgm:pt>
    <dgm:pt modelId="{7A355140-04B2-4EA5-9C5E-96CE0E664F0D}" type="parTrans" cxnId="{4E42E41A-BA36-49FA-891B-CE9EAD5AB45B}">
      <dgm:prSet/>
      <dgm:spPr/>
      <dgm:t>
        <a:bodyPr/>
        <a:lstStyle/>
        <a:p>
          <a:endParaRPr lang="ru-RU"/>
        </a:p>
      </dgm:t>
    </dgm:pt>
    <dgm:pt modelId="{48D1267A-7218-4F82-8EF4-1C2A86D003D8}" type="sibTrans" cxnId="{4E42E41A-BA36-49FA-891B-CE9EAD5AB45B}">
      <dgm:prSet/>
      <dgm:spPr/>
      <dgm:t>
        <a:bodyPr/>
        <a:lstStyle/>
        <a:p>
          <a:endParaRPr lang="ru-RU"/>
        </a:p>
      </dgm:t>
    </dgm:pt>
    <dgm:pt modelId="{E67A750E-3D45-4A10-9AA0-F2AF0F53E57B}">
      <dgm:prSet phldrT="[Текст]"/>
      <dgm:spPr/>
      <dgm:t>
        <a:bodyPr/>
        <a:lstStyle/>
        <a:p>
          <a:r>
            <a:rPr lang="ru-RU" b="1"/>
            <a:t>Сайт Министерства образования  и науки Республики Татарстан  (</a:t>
          </a:r>
          <a:r>
            <a:rPr lang="en-US" b="1"/>
            <a:t>http//www.mon.tatar.ru</a:t>
          </a:r>
          <a:r>
            <a:rPr lang="ru-RU" b="1"/>
            <a:t>)</a:t>
          </a:r>
          <a:endParaRPr lang="ru-RU" dirty="0"/>
        </a:p>
      </dgm:t>
    </dgm:pt>
    <dgm:pt modelId="{C3D01B5B-6311-48C7-923D-6248E6475C48}" type="parTrans" cxnId="{BA88B348-3C7B-4988-AC6A-4C97788C3BDC}">
      <dgm:prSet/>
      <dgm:spPr/>
      <dgm:t>
        <a:bodyPr/>
        <a:lstStyle/>
        <a:p>
          <a:endParaRPr lang="ru-RU"/>
        </a:p>
      </dgm:t>
    </dgm:pt>
    <dgm:pt modelId="{EFFDED0E-0A6C-4E5A-A751-02CF944F60FE}" type="sibTrans" cxnId="{BA88B348-3C7B-4988-AC6A-4C97788C3BDC}">
      <dgm:prSet/>
      <dgm:spPr/>
      <dgm:t>
        <a:bodyPr/>
        <a:lstStyle/>
        <a:p>
          <a:endParaRPr lang="ru-RU"/>
        </a:p>
      </dgm:t>
    </dgm:pt>
    <dgm:pt modelId="{4A0010DA-6D68-46DB-9C7F-507C9C254B17}">
      <dgm:prSet phldrT="[Текст]" custT="1"/>
      <dgm:spPr/>
      <dgm:t>
        <a:bodyPr/>
        <a:lstStyle/>
        <a:p>
          <a:pPr algn="l"/>
          <a:r>
            <a:rPr lang="ru-RU" sz="2800" b="1"/>
            <a:t>Раздел: Деятельность/Кадровая политика/ Кадровая политика отрасли/Педагогическая аттестация/Вопросы к тестированию/ </a:t>
          </a:r>
          <a:endParaRPr lang="ru-RU" sz="2800" dirty="0"/>
        </a:p>
      </dgm:t>
    </dgm:pt>
    <dgm:pt modelId="{7D1F9E4A-5B84-47BB-B511-3499A23B101E}" type="parTrans" cxnId="{EA9D7F90-C8FD-4BC0-9E51-EAEA9404337F}">
      <dgm:prSet/>
      <dgm:spPr/>
      <dgm:t>
        <a:bodyPr/>
        <a:lstStyle/>
        <a:p>
          <a:endParaRPr lang="ru-RU"/>
        </a:p>
      </dgm:t>
    </dgm:pt>
    <dgm:pt modelId="{DEEB42BF-0287-4879-B2A2-89C8C7AF7F7D}" type="sibTrans" cxnId="{EA9D7F90-C8FD-4BC0-9E51-EAEA9404337F}">
      <dgm:prSet/>
      <dgm:spPr/>
      <dgm:t>
        <a:bodyPr/>
        <a:lstStyle/>
        <a:p>
          <a:endParaRPr lang="ru-RU"/>
        </a:p>
      </dgm:t>
    </dgm:pt>
    <dgm:pt modelId="{8584A056-D76C-49A1-837C-35E14C4BAAA6}" type="pres">
      <dgm:prSet presAssocID="{BCD180A5-B185-419D-A4FA-6B8D8D5FE611}" presName="outerComposite" presStyleCnt="0">
        <dgm:presLayoutVars>
          <dgm:chMax val="5"/>
          <dgm:dir/>
          <dgm:resizeHandles val="exact"/>
        </dgm:presLayoutVars>
      </dgm:prSet>
      <dgm:spPr/>
    </dgm:pt>
    <dgm:pt modelId="{B0D9B079-3DD6-497F-B162-4EEA2B51A3CA}" type="pres">
      <dgm:prSet presAssocID="{BCD180A5-B185-419D-A4FA-6B8D8D5FE611}" presName="dummyMaxCanvas" presStyleCnt="0">
        <dgm:presLayoutVars/>
      </dgm:prSet>
      <dgm:spPr/>
    </dgm:pt>
    <dgm:pt modelId="{CE150ED5-1864-47C7-B529-BA1FAAAD73B4}" type="pres">
      <dgm:prSet presAssocID="{BCD180A5-B185-419D-A4FA-6B8D8D5FE611}" presName="ThreeNodes_1" presStyleLbl="node1" presStyleIdx="0" presStyleCnt="3" custScaleY="63313">
        <dgm:presLayoutVars>
          <dgm:bulletEnabled val="1"/>
        </dgm:presLayoutVars>
      </dgm:prSet>
      <dgm:spPr/>
    </dgm:pt>
    <dgm:pt modelId="{1CB1686C-922B-4E69-9B76-C91D5580AC11}" type="pres">
      <dgm:prSet presAssocID="{BCD180A5-B185-419D-A4FA-6B8D8D5FE611}" presName="ThreeNodes_2" presStyleLbl="node1" presStyleIdx="1" presStyleCnt="3" custScaleY="95146">
        <dgm:presLayoutVars>
          <dgm:bulletEnabled val="1"/>
        </dgm:presLayoutVars>
      </dgm:prSet>
      <dgm:spPr/>
    </dgm:pt>
    <dgm:pt modelId="{A7CE783D-112A-44D9-AD9A-DA503F3D897F}" type="pres">
      <dgm:prSet presAssocID="{BCD180A5-B185-419D-A4FA-6B8D8D5FE611}" presName="ThreeNodes_3" presStyleLbl="node1" presStyleIdx="2" presStyleCnt="3" custScaleY="127581">
        <dgm:presLayoutVars>
          <dgm:bulletEnabled val="1"/>
        </dgm:presLayoutVars>
      </dgm:prSet>
      <dgm:spPr/>
    </dgm:pt>
    <dgm:pt modelId="{9EC20212-F4F6-4F0D-B027-9B56D0F56A56}" type="pres">
      <dgm:prSet presAssocID="{BCD180A5-B185-419D-A4FA-6B8D8D5FE611}" presName="ThreeConn_1-2" presStyleLbl="fgAccFollowNode1" presStyleIdx="0" presStyleCnt="2">
        <dgm:presLayoutVars>
          <dgm:bulletEnabled val="1"/>
        </dgm:presLayoutVars>
      </dgm:prSet>
      <dgm:spPr/>
    </dgm:pt>
    <dgm:pt modelId="{C22974C4-9447-483B-B564-4AE8524368E0}" type="pres">
      <dgm:prSet presAssocID="{BCD180A5-B185-419D-A4FA-6B8D8D5FE611}" presName="ThreeConn_2-3" presStyleLbl="fgAccFollowNode1" presStyleIdx="1" presStyleCnt="2">
        <dgm:presLayoutVars>
          <dgm:bulletEnabled val="1"/>
        </dgm:presLayoutVars>
      </dgm:prSet>
      <dgm:spPr/>
    </dgm:pt>
    <dgm:pt modelId="{C3FFE70D-F0BA-4559-97F1-50270DFDAB7C}" type="pres">
      <dgm:prSet presAssocID="{BCD180A5-B185-419D-A4FA-6B8D8D5FE611}" presName="ThreeNodes_1_text" presStyleLbl="node1" presStyleIdx="2" presStyleCnt="3">
        <dgm:presLayoutVars>
          <dgm:bulletEnabled val="1"/>
        </dgm:presLayoutVars>
      </dgm:prSet>
      <dgm:spPr/>
    </dgm:pt>
    <dgm:pt modelId="{1B6C0DF4-C4E3-4CDE-B5FE-8BD045357FB6}" type="pres">
      <dgm:prSet presAssocID="{BCD180A5-B185-419D-A4FA-6B8D8D5FE611}" presName="ThreeNodes_2_text" presStyleLbl="node1" presStyleIdx="2" presStyleCnt="3">
        <dgm:presLayoutVars>
          <dgm:bulletEnabled val="1"/>
        </dgm:presLayoutVars>
      </dgm:prSet>
      <dgm:spPr/>
    </dgm:pt>
    <dgm:pt modelId="{3CED03C1-5E5E-4C85-ACE2-CC60AC64893F}" type="pres">
      <dgm:prSet presAssocID="{BCD180A5-B185-419D-A4FA-6B8D8D5FE611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09E21015-D4B5-4936-B763-7CA20101146F}" type="presOf" srcId="{E67A750E-3D45-4A10-9AA0-F2AF0F53E57B}" destId="{1CB1686C-922B-4E69-9B76-C91D5580AC11}" srcOrd="0" destOrd="0" presId="urn:microsoft.com/office/officeart/2005/8/layout/vProcess5"/>
    <dgm:cxn modelId="{4E42E41A-BA36-49FA-891B-CE9EAD5AB45B}" srcId="{BCD180A5-B185-419D-A4FA-6B8D8D5FE611}" destId="{F0791FBE-6A8A-4A2C-917C-17BA00456524}" srcOrd="0" destOrd="0" parTransId="{7A355140-04B2-4EA5-9C5E-96CE0E664F0D}" sibTransId="{48D1267A-7218-4F82-8EF4-1C2A86D003D8}"/>
    <dgm:cxn modelId="{B001D531-18FB-49B4-A35E-A22BE7ADF6F7}" type="presOf" srcId="{48D1267A-7218-4F82-8EF4-1C2A86D003D8}" destId="{9EC20212-F4F6-4F0D-B027-9B56D0F56A56}" srcOrd="0" destOrd="0" presId="urn:microsoft.com/office/officeart/2005/8/layout/vProcess5"/>
    <dgm:cxn modelId="{6B97343F-7B6B-4998-9992-21CBF19BACB4}" type="presOf" srcId="{EFFDED0E-0A6C-4E5A-A751-02CF944F60FE}" destId="{C22974C4-9447-483B-B564-4AE8524368E0}" srcOrd="0" destOrd="0" presId="urn:microsoft.com/office/officeart/2005/8/layout/vProcess5"/>
    <dgm:cxn modelId="{BA88B348-3C7B-4988-AC6A-4C97788C3BDC}" srcId="{BCD180A5-B185-419D-A4FA-6B8D8D5FE611}" destId="{E67A750E-3D45-4A10-9AA0-F2AF0F53E57B}" srcOrd="1" destOrd="0" parTransId="{C3D01B5B-6311-48C7-923D-6248E6475C48}" sibTransId="{EFFDED0E-0A6C-4E5A-A751-02CF944F60FE}"/>
    <dgm:cxn modelId="{11EF3B78-62A4-444C-A40F-0ABBF8499B0D}" type="presOf" srcId="{BCD180A5-B185-419D-A4FA-6B8D8D5FE611}" destId="{8584A056-D76C-49A1-837C-35E14C4BAAA6}" srcOrd="0" destOrd="0" presId="urn:microsoft.com/office/officeart/2005/8/layout/vProcess5"/>
    <dgm:cxn modelId="{EA9D7F90-C8FD-4BC0-9E51-EAEA9404337F}" srcId="{BCD180A5-B185-419D-A4FA-6B8D8D5FE611}" destId="{4A0010DA-6D68-46DB-9C7F-507C9C254B17}" srcOrd="2" destOrd="0" parTransId="{7D1F9E4A-5B84-47BB-B511-3499A23B101E}" sibTransId="{DEEB42BF-0287-4879-B2A2-89C8C7AF7F7D}"/>
    <dgm:cxn modelId="{AA39F993-7756-4CC3-9AE6-68B356CBC567}" type="presOf" srcId="{4A0010DA-6D68-46DB-9C7F-507C9C254B17}" destId="{3CED03C1-5E5E-4C85-ACE2-CC60AC64893F}" srcOrd="1" destOrd="0" presId="urn:microsoft.com/office/officeart/2005/8/layout/vProcess5"/>
    <dgm:cxn modelId="{BFD260A4-8295-4274-9EAB-823F05B596BE}" type="presOf" srcId="{F0791FBE-6A8A-4A2C-917C-17BA00456524}" destId="{C3FFE70D-F0BA-4559-97F1-50270DFDAB7C}" srcOrd="1" destOrd="0" presId="urn:microsoft.com/office/officeart/2005/8/layout/vProcess5"/>
    <dgm:cxn modelId="{766AACB1-6FD3-4A7D-8621-923AE4BCA0EC}" type="presOf" srcId="{F0791FBE-6A8A-4A2C-917C-17BA00456524}" destId="{CE150ED5-1864-47C7-B529-BA1FAAAD73B4}" srcOrd="0" destOrd="0" presId="urn:microsoft.com/office/officeart/2005/8/layout/vProcess5"/>
    <dgm:cxn modelId="{6DD54DB7-F108-4E44-AC9D-6D36A442AFA0}" type="presOf" srcId="{4A0010DA-6D68-46DB-9C7F-507C9C254B17}" destId="{A7CE783D-112A-44D9-AD9A-DA503F3D897F}" srcOrd="0" destOrd="0" presId="urn:microsoft.com/office/officeart/2005/8/layout/vProcess5"/>
    <dgm:cxn modelId="{7E06FCC6-018E-4649-9403-700DF68FFE54}" type="presOf" srcId="{E67A750E-3D45-4A10-9AA0-F2AF0F53E57B}" destId="{1B6C0DF4-C4E3-4CDE-B5FE-8BD045357FB6}" srcOrd="1" destOrd="0" presId="urn:microsoft.com/office/officeart/2005/8/layout/vProcess5"/>
    <dgm:cxn modelId="{19983327-5B1B-4E29-BD7D-787165E6BF25}" type="presParOf" srcId="{8584A056-D76C-49A1-837C-35E14C4BAAA6}" destId="{B0D9B079-3DD6-497F-B162-4EEA2B51A3CA}" srcOrd="0" destOrd="0" presId="urn:microsoft.com/office/officeart/2005/8/layout/vProcess5"/>
    <dgm:cxn modelId="{B4E28591-D1B4-4F24-8C12-F769FDE4748C}" type="presParOf" srcId="{8584A056-D76C-49A1-837C-35E14C4BAAA6}" destId="{CE150ED5-1864-47C7-B529-BA1FAAAD73B4}" srcOrd="1" destOrd="0" presId="urn:microsoft.com/office/officeart/2005/8/layout/vProcess5"/>
    <dgm:cxn modelId="{9D8C48D5-B2DF-4F37-BB74-F43ED329C331}" type="presParOf" srcId="{8584A056-D76C-49A1-837C-35E14C4BAAA6}" destId="{1CB1686C-922B-4E69-9B76-C91D5580AC11}" srcOrd="2" destOrd="0" presId="urn:microsoft.com/office/officeart/2005/8/layout/vProcess5"/>
    <dgm:cxn modelId="{6C344CAB-051D-4873-86DA-E3696A635CE2}" type="presParOf" srcId="{8584A056-D76C-49A1-837C-35E14C4BAAA6}" destId="{A7CE783D-112A-44D9-AD9A-DA503F3D897F}" srcOrd="3" destOrd="0" presId="urn:microsoft.com/office/officeart/2005/8/layout/vProcess5"/>
    <dgm:cxn modelId="{E1D5B34B-5469-4939-8EBD-E10358D8E238}" type="presParOf" srcId="{8584A056-D76C-49A1-837C-35E14C4BAAA6}" destId="{9EC20212-F4F6-4F0D-B027-9B56D0F56A56}" srcOrd="4" destOrd="0" presId="urn:microsoft.com/office/officeart/2005/8/layout/vProcess5"/>
    <dgm:cxn modelId="{382B5B1F-AAA3-41BF-A034-15E7A223FB75}" type="presParOf" srcId="{8584A056-D76C-49A1-837C-35E14C4BAAA6}" destId="{C22974C4-9447-483B-B564-4AE8524368E0}" srcOrd="5" destOrd="0" presId="urn:microsoft.com/office/officeart/2005/8/layout/vProcess5"/>
    <dgm:cxn modelId="{0C655B00-A3FC-4F79-8225-B626B4AA838D}" type="presParOf" srcId="{8584A056-D76C-49A1-837C-35E14C4BAAA6}" destId="{C3FFE70D-F0BA-4559-97F1-50270DFDAB7C}" srcOrd="6" destOrd="0" presId="urn:microsoft.com/office/officeart/2005/8/layout/vProcess5"/>
    <dgm:cxn modelId="{4A5E260A-8812-423E-89EB-4C4D1ACC9CD6}" type="presParOf" srcId="{8584A056-D76C-49A1-837C-35E14C4BAAA6}" destId="{1B6C0DF4-C4E3-4CDE-B5FE-8BD045357FB6}" srcOrd="7" destOrd="0" presId="urn:microsoft.com/office/officeart/2005/8/layout/vProcess5"/>
    <dgm:cxn modelId="{175FE1B6-8397-4A00-BE79-36DC8EEC3AE8}" type="presParOf" srcId="{8584A056-D76C-49A1-837C-35E14C4BAAA6}" destId="{3CED03C1-5E5E-4C85-ACE2-CC60AC64893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A2C78AB-5912-4759-9C72-FA1C66DD21DA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883D1F25-D871-4769-A8BC-5C0B93BD82AD}">
      <dgm:prSet phldrT="[Текст]" custT="1"/>
      <dgm:spPr/>
      <dgm:t>
        <a:bodyPr/>
        <a:lstStyle/>
        <a:p>
          <a:r>
            <a:rPr lang="ru-RU" sz="2800" b="1" dirty="0">
              <a:solidFill>
                <a:srgbClr val="002060"/>
              </a:solidFill>
            </a:rPr>
            <a:t>п. 2 Порядка аттестации, приказ </a:t>
          </a:r>
          <a:r>
            <a:rPr lang="ru-RU" sz="2800" b="1" dirty="0" err="1">
              <a:solidFill>
                <a:srgbClr val="002060"/>
              </a:solidFill>
            </a:rPr>
            <a:t>Минобрнауки</a:t>
          </a:r>
          <a:r>
            <a:rPr lang="ru-RU" sz="2800" b="1" dirty="0">
              <a:solidFill>
                <a:srgbClr val="002060"/>
              </a:solidFill>
            </a:rPr>
            <a:t> РФ от 07.04.2014 № 276 </a:t>
          </a:r>
          <a:endParaRPr lang="ru-RU" sz="2800" b="1" dirty="0"/>
        </a:p>
      </dgm:t>
    </dgm:pt>
    <dgm:pt modelId="{899D4BE8-7D2E-498F-95CC-6DBCEB98CB54}" type="parTrans" cxnId="{1667F50E-8889-41A8-BC0B-3859F6C4AE4B}">
      <dgm:prSet/>
      <dgm:spPr/>
      <dgm:t>
        <a:bodyPr/>
        <a:lstStyle/>
        <a:p>
          <a:endParaRPr lang="ru-RU"/>
        </a:p>
      </dgm:t>
    </dgm:pt>
    <dgm:pt modelId="{B085F0A1-5E37-412B-964B-F94FB61339EE}" type="sibTrans" cxnId="{1667F50E-8889-41A8-BC0B-3859F6C4AE4B}">
      <dgm:prSet/>
      <dgm:spPr/>
      <dgm:t>
        <a:bodyPr/>
        <a:lstStyle/>
        <a:p>
          <a:endParaRPr lang="ru-RU"/>
        </a:p>
      </dgm:t>
    </dgm:pt>
    <dgm:pt modelId="{4431868B-5055-40D0-9B02-BFA45C4AA1AA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С 2020 года планируется тестирование по ЕФОМ</a:t>
          </a:r>
          <a:endParaRPr lang="ru-RU" dirty="0"/>
        </a:p>
      </dgm:t>
    </dgm:pt>
    <dgm:pt modelId="{5F9CD003-C1D0-4BAF-9E46-6C6EF680DE74}" type="parTrans" cxnId="{EFC91A93-949A-4885-9036-A48724A158DF}">
      <dgm:prSet/>
      <dgm:spPr/>
      <dgm:t>
        <a:bodyPr/>
        <a:lstStyle/>
        <a:p>
          <a:endParaRPr lang="ru-RU"/>
        </a:p>
      </dgm:t>
    </dgm:pt>
    <dgm:pt modelId="{E9892857-E23E-4463-9EEF-685C273D3C27}" type="sibTrans" cxnId="{EFC91A93-949A-4885-9036-A48724A158DF}">
      <dgm:prSet/>
      <dgm:spPr/>
      <dgm:t>
        <a:bodyPr/>
        <a:lstStyle/>
        <a:p>
          <a:endParaRPr lang="ru-RU"/>
        </a:p>
      </dgm:t>
    </dgm:pt>
    <dgm:pt modelId="{D431EE6B-21E5-47EA-B2C5-DC767050650C}">
      <dgm:prSet custT="1"/>
      <dgm:spPr/>
      <dgm:t>
        <a:bodyPr/>
        <a:lstStyle/>
        <a:p>
          <a:r>
            <a:rPr lang="ru-RU" sz="2800" b="1" dirty="0">
              <a:solidFill>
                <a:srgbClr val="002060"/>
              </a:solidFill>
            </a:rPr>
            <a:t>Оценка профессиональных знаний аттестуемого</a:t>
          </a:r>
          <a:endParaRPr lang="ru-RU" sz="2800" b="1" dirty="0"/>
        </a:p>
      </dgm:t>
    </dgm:pt>
    <dgm:pt modelId="{6ABAE4A3-E6CC-47A0-9F35-6F892A1829D7}" type="parTrans" cxnId="{B1D3E311-DD39-4402-AB0C-A01F6175AA8E}">
      <dgm:prSet/>
      <dgm:spPr/>
      <dgm:t>
        <a:bodyPr/>
        <a:lstStyle/>
        <a:p>
          <a:endParaRPr lang="ru-RU"/>
        </a:p>
      </dgm:t>
    </dgm:pt>
    <dgm:pt modelId="{EDE66286-CBD0-4D74-AC0E-F3BFC3AD29AB}" type="sibTrans" cxnId="{B1D3E311-DD39-4402-AB0C-A01F6175AA8E}">
      <dgm:prSet/>
      <dgm:spPr/>
      <dgm:t>
        <a:bodyPr/>
        <a:lstStyle/>
        <a:p>
          <a:endParaRPr lang="ru-RU"/>
        </a:p>
      </dgm:t>
    </dgm:pt>
    <dgm:pt modelId="{7D9BF537-70BB-4EFF-995E-A7C6B1768359}" type="pres">
      <dgm:prSet presAssocID="{4A2C78AB-5912-4759-9C72-FA1C66DD21DA}" presName="compositeShape" presStyleCnt="0">
        <dgm:presLayoutVars>
          <dgm:dir/>
          <dgm:resizeHandles/>
        </dgm:presLayoutVars>
      </dgm:prSet>
      <dgm:spPr/>
    </dgm:pt>
    <dgm:pt modelId="{AD92757B-E29E-4DD1-AC3F-35DC00B92277}" type="pres">
      <dgm:prSet presAssocID="{4A2C78AB-5912-4759-9C72-FA1C66DD21DA}" presName="pyramid" presStyleLbl="node1" presStyleIdx="0" presStyleCnt="1"/>
      <dgm:spPr/>
    </dgm:pt>
    <dgm:pt modelId="{5455A579-F7FB-4C0E-A19F-C3EFD3CB31E9}" type="pres">
      <dgm:prSet presAssocID="{4A2C78AB-5912-4759-9C72-FA1C66DD21DA}" presName="theList" presStyleCnt="0"/>
      <dgm:spPr/>
    </dgm:pt>
    <dgm:pt modelId="{7F7911CB-57DF-4CCA-9E06-092B914B0FC6}" type="pres">
      <dgm:prSet presAssocID="{D431EE6B-21E5-47EA-B2C5-DC767050650C}" presName="aNode" presStyleLbl="fgAcc1" presStyleIdx="0" presStyleCnt="3" custScaleX="162951">
        <dgm:presLayoutVars>
          <dgm:bulletEnabled val="1"/>
        </dgm:presLayoutVars>
      </dgm:prSet>
      <dgm:spPr/>
    </dgm:pt>
    <dgm:pt modelId="{AE1D43D2-29E3-41F1-9AF3-9B38B4C5A3DE}" type="pres">
      <dgm:prSet presAssocID="{D431EE6B-21E5-47EA-B2C5-DC767050650C}" presName="aSpace" presStyleCnt="0"/>
      <dgm:spPr/>
    </dgm:pt>
    <dgm:pt modelId="{25E1AB09-7671-4346-84F9-F24D40B175ED}" type="pres">
      <dgm:prSet presAssocID="{883D1F25-D871-4769-A8BC-5C0B93BD82AD}" presName="aNode" presStyleLbl="fgAcc1" presStyleIdx="1" presStyleCnt="3" custScaleX="165054">
        <dgm:presLayoutVars>
          <dgm:bulletEnabled val="1"/>
        </dgm:presLayoutVars>
      </dgm:prSet>
      <dgm:spPr/>
    </dgm:pt>
    <dgm:pt modelId="{6D61F3BA-B51D-4DE0-86FC-D11FE8ABD696}" type="pres">
      <dgm:prSet presAssocID="{883D1F25-D871-4769-A8BC-5C0B93BD82AD}" presName="aSpace" presStyleCnt="0"/>
      <dgm:spPr/>
    </dgm:pt>
    <dgm:pt modelId="{0E80F8DB-C050-4EA2-811D-941F17090CBB}" type="pres">
      <dgm:prSet presAssocID="{4431868B-5055-40D0-9B02-BFA45C4AA1AA}" presName="aNode" presStyleLbl="fgAcc1" presStyleIdx="2" presStyleCnt="3" custScaleX="171001">
        <dgm:presLayoutVars>
          <dgm:bulletEnabled val="1"/>
        </dgm:presLayoutVars>
      </dgm:prSet>
      <dgm:spPr/>
    </dgm:pt>
    <dgm:pt modelId="{D1610020-695C-4DDD-859A-CA942D457B5C}" type="pres">
      <dgm:prSet presAssocID="{4431868B-5055-40D0-9B02-BFA45C4AA1AA}" presName="aSpace" presStyleCnt="0"/>
      <dgm:spPr/>
    </dgm:pt>
  </dgm:ptLst>
  <dgm:cxnLst>
    <dgm:cxn modelId="{1667F50E-8889-41A8-BC0B-3859F6C4AE4B}" srcId="{4A2C78AB-5912-4759-9C72-FA1C66DD21DA}" destId="{883D1F25-D871-4769-A8BC-5C0B93BD82AD}" srcOrd="1" destOrd="0" parTransId="{899D4BE8-7D2E-498F-95CC-6DBCEB98CB54}" sibTransId="{B085F0A1-5E37-412B-964B-F94FB61339EE}"/>
    <dgm:cxn modelId="{B1D3E311-DD39-4402-AB0C-A01F6175AA8E}" srcId="{4A2C78AB-5912-4759-9C72-FA1C66DD21DA}" destId="{D431EE6B-21E5-47EA-B2C5-DC767050650C}" srcOrd="0" destOrd="0" parTransId="{6ABAE4A3-E6CC-47A0-9F35-6F892A1829D7}" sibTransId="{EDE66286-CBD0-4D74-AC0E-F3BFC3AD29AB}"/>
    <dgm:cxn modelId="{7B37928E-D479-4A89-B377-EEA1A897AEE7}" type="presOf" srcId="{D431EE6B-21E5-47EA-B2C5-DC767050650C}" destId="{7F7911CB-57DF-4CCA-9E06-092B914B0FC6}" srcOrd="0" destOrd="0" presId="urn:microsoft.com/office/officeart/2005/8/layout/pyramid2"/>
    <dgm:cxn modelId="{BB157C8F-A6A3-4542-ACA3-B754D8810CB8}" type="presOf" srcId="{883D1F25-D871-4769-A8BC-5C0B93BD82AD}" destId="{25E1AB09-7671-4346-84F9-F24D40B175ED}" srcOrd="0" destOrd="0" presId="urn:microsoft.com/office/officeart/2005/8/layout/pyramid2"/>
    <dgm:cxn modelId="{CB8FB98F-836B-4B5B-80AC-D2F5F9B38EF8}" type="presOf" srcId="{4A2C78AB-5912-4759-9C72-FA1C66DD21DA}" destId="{7D9BF537-70BB-4EFF-995E-A7C6B1768359}" srcOrd="0" destOrd="0" presId="urn:microsoft.com/office/officeart/2005/8/layout/pyramid2"/>
    <dgm:cxn modelId="{EFC91A93-949A-4885-9036-A48724A158DF}" srcId="{4A2C78AB-5912-4759-9C72-FA1C66DD21DA}" destId="{4431868B-5055-40D0-9B02-BFA45C4AA1AA}" srcOrd="2" destOrd="0" parTransId="{5F9CD003-C1D0-4BAF-9E46-6C6EF680DE74}" sibTransId="{E9892857-E23E-4463-9EEF-685C273D3C27}"/>
    <dgm:cxn modelId="{304E88E9-5B43-4005-93FC-9FD0ADE937EE}" type="presOf" srcId="{4431868B-5055-40D0-9B02-BFA45C4AA1AA}" destId="{0E80F8DB-C050-4EA2-811D-941F17090CBB}" srcOrd="0" destOrd="0" presId="urn:microsoft.com/office/officeart/2005/8/layout/pyramid2"/>
    <dgm:cxn modelId="{1FFA3E65-CEEA-4CFF-9970-407BA645A2FF}" type="presParOf" srcId="{7D9BF537-70BB-4EFF-995E-A7C6B1768359}" destId="{AD92757B-E29E-4DD1-AC3F-35DC00B92277}" srcOrd="0" destOrd="0" presId="urn:microsoft.com/office/officeart/2005/8/layout/pyramid2"/>
    <dgm:cxn modelId="{36ADF40E-11CC-4651-BF6A-B0A126B215C8}" type="presParOf" srcId="{7D9BF537-70BB-4EFF-995E-A7C6B1768359}" destId="{5455A579-F7FB-4C0E-A19F-C3EFD3CB31E9}" srcOrd="1" destOrd="0" presId="urn:microsoft.com/office/officeart/2005/8/layout/pyramid2"/>
    <dgm:cxn modelId="{D96C019C-59B0-4962-A150-DEBE07A5E438}" type="presParOf" srcId="{5455A579-F7FB-4C0E-A19F-C3EFD3CB31E9}" destId="{7F7911CB-57DF-4CCA-9E06-092B914B0FC6}" srcOrd="0" destOrd="0" presId="urn:microsoft.com/office/officeart/2005/8/layout/pyramid2"/>
    <dgm:cxn modelId="{995ACE68-8B94-45CA-82BB-081AA7F23E15}" type="presParOf" srcId="{5455A579-F7FB-4C0E-A19F-C3EFD3CB31E9}" destId="{AE1D43D2-29E3-41F1-9AF3-9B38B4C5A3DE}" srcOrd="1" destOrd="0" presId="urn:microsoft.com/office/officeart/2005/8/layout/pyramid2"/>
    <dgm:cxn modelId="{D9369CE9-6B6D-49DF-9ABC-5DAA79DBF06A}" type="presParOf" srcId="{5455A579-F7FB-4C0E-A19F-C3EFD3CB31E9}" destId="{25E1AB09-7671-4346-84F9-F24D40B175ED}" srcOrd="2" destOrd="0" presId="urn:microsoft.com/office/officeart/2005/8/layout/pyramid2"/>
    <dgm:cxn modelId="{88D7E402-EB76-4C2A-93E9-054F1E53A1DC}" type="presParOf" srcId="{5455A579-F7FB-4C0E-A19F-C3EFD3CB31E9}" destId="{6D61F3BA-B51D-4DE0-86FC-D11FE8ABD696}" srcOrd="3" destOrd="0" presId="urn:microsoft.com/office/officeart/2005/8/layout/pyramid2"/>
    <dgm:cxn modelId="{9318EBEC-0E52-4599-AFD8-3FC0093CB4E7}" type="presParOf" srcId="{5455A579-F7FB-4C0E-A19F-C3EFD3CB31E9}" destId="{0E80F8DB-C050-4EA2-811D-941F17090CBB}" srcOrd="4" destOrd="0" presId="urn:microsoft.com/office/officeart/2005/8/layout/pyramid2"/>
    <dgm:cxn modelId="{CA147889-A8A0-4380-8F11-E97D24003344}" type="presParOf" srcId="{5455A579-F7FB-4C0E-A19F-C3EFD3CB31E9}" destId="{D1610020-695C-4DDD-859A-CA942D457B5C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69F7B0-DBB3-4638-BC9D-5CC202D75D28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DCF859-7F2E-4B35-A0E0-9A9EDA01A19F}">
      <dgm:prSet phldrT="[Текст]" custT="1"/>
      <dgm:spPr/>
      <dgm:t>
        <a:bodyPr/>
        <a:lstStyle/>
        <a:p>
          <a:r>
            <a: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Внутренняя</a:t>
          </a:r>
        </a:p>
        <a:p>
          <a:r>
            <a: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экспертиза</a:t>
          </a:r>
          <a:endParaRPr lang="ru-RU" sz="2800" dirty="0">
            <a:solidFill>
              <a:schemeClr val="tx2"/>
            </a:solidFill>
          </a:endParaRPr>
        </a:p>
      </dgm:t>
    </dgm:pt>
    <dgm:pt modelId="{DD1F38F1-07A2-4366-B622-959B26E7F1B7}" type="parTrans" cxnId="{BEF1C225-39BA-47F5-B617-828081729616}">
      <dgm:prSet/>
      <dgm:spPr/>
      <dgm:t>
        <a:bodyPr/>
        <a:lstStyle/>
        <a:p>
          <a:endParaRPr lang="ru-RU"/>
        </a:p>
      </dgm:t>
    </dgm:pt>
    <dgm:pt modelId="{AED4FD1B-8093-41F1-9069-FC2D308A2670}" type="sibTrans" cxnId="{BEF1C225-39BA-47F5-B617-828081729616}">
      <dgm:prSet/>
      <dgm:spPr/>
      <dgm:t>
        <a:bodyPr/>
        <a:lstStyle/>
        <a:p>
          <a:endParaRPr lang="ru-RU"/>
        </a:p>
      </dgm:t>
    </dgm:pt>
    <dgm:pt modelId="{BA0145EB-2A6C-4983-B562-3CBEE673FE7D}">
      <dgm:prSet phldrT="[Текст]"/>
      <dgm:spPr/>
      <dgm:t>
        <a:bodyPr/>
        <a:lstStyle/>
        <a:p>
          <a:endParaRPr lang="ru-RU" dirty="0"/>
        </a:p>
      </dgm:t>
    </dgm:pt>
    <dgm:pt modelId="{2D84949E-2202-4781-922E-410E3044C602}" type="parTrans" cxnId="{C9BD78A5-B3B9-4AB0-8F88-E32A7E98A16B}">
      <dgm:prSet/>
      <dgm:spPr/>
      <dgm:t>
        <a:bodyPr/>
        <a:lstStyle/>
        <a:p>
          <a:endParaRPr lang="ru-RU"/>
        </a:p>
      </dgm:t>
    </dgm:pt>
    <dgm:pt modelId="{B8A48E03-A1E0-44A3-9D4A-EE05A8158F3C}" type="sibTrans" cxnId="{C9BD78A5-B3B9-4AB0-8F88-E32A7E98A16B}">
      <dgm:prSet/>
      <dgm:spPr/>
      <dgm:t>
        <a:bodyPr/>
        <a:lstStyle/>
        <a:p>
          <a:endParaRPr lang="ru-RU"/>
        </a:p>
      </dgm:t>
    </dgm:pt>
    <dgm:pt modelId="{87DD6209-005D-4371-B96C-D26458837D93}">
      <dgm:prSet phldrT="[Текст]" custT="1"/>
      <dgm:spPr/>
      <dgm:t>
        <a:bodyPr/>
        <a:lstStyle/>
        <a:p>
          <a:r>
            <a: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кураторами образовательной</a:t>
          </a:r>
          <a:endParaRPr lang="ru-RU" sz="2400" b="1" dirty="0"/>
        </a:p>
      </dgm:t>
    </dgm:pt>
    <dgm:pt modelId="{D2B3FE4F-CDD6-40BE-ABC1-426274ACF133}" type="parTrans" cxnId="{BA47C4F8-FEDE-469C-BAC2-29DDBEB98D3B}">
      <dgm:prSet/>
      <dgm:spPr/>
      <dgm:t>
        <a:bodyPr/>
        <a:lstStyle/>
        <a:p>
          <a:endParaRPr lang="ru-RU"/>
        </a:p>
      </dgm:t>
    </dgm:pt>
    <dgm:pt modelId="{E765EEB0-859D-4258-8599-C8D5E3F06B9A}" type="sibTrans" cxnId="{BA47C4F8-FEDE-469C-BAC2-29DDBEB98D3B}">
      <dgm:prSet/>
      <dgm:spPr/>
      <dgm:t>
        <a:bodyPr/>
        <a:lstStyle/>
        <a:p>
          <a:endParaRPr lang="ru-RU"/>
        </a:p>
      </dgm:t>
    </dgm:pt>
    <dgm:pt modelId="{86ABE3D9-3F7B-449C-9B35-0B0EB00DF5C7}">
      <dgm:prSet phldrT="[Текст]" custT="1"/>
      <dgm:spPr/>
      <dgm:t>
        <a:bodyPr/>
        <a:lstStyle/>
        <a:p>
          <a:r>
            <a: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Внутренняя </a:t>
          </a:r>
        </a:p>
        <a:p>
          <a:r>
            <a: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экспертиза</a:t>
          </a:r>
          <a:endParaRPr lang="ru-RU" sz="2400" dirty="0">
            <a:solidFill>
              <a:schemeClr val="tx2"/>
            </a:solidFill>
          </a:endParaRPr>
        </a:p>
      </dgm:t>
    </dgm:pt>
    <dgm:pt modelId="{EC97ECCB-C887-41CD-A12F-11A4AF073B00}" type="parTrans" cxnId="{7DF97DF9-0DD1-499E-81C4-D6DE24C176B8}">
      <dgm:prSet/>
      <dgm:spPr/>
      <dgm:t>
        <a:bodyPr/>
        <a:lstStyle/>
        <a:p>
          <a:endParaRPr lang="ru-RU"/>
        </a:p>
      </dgm:t>
    </dgm:pt>
    <dgm:pt modelId="{13A6D775-E109-45F9-B579-3FD3D01AE6E0}" type="sibTrans" cxnId="{7DF97DF9-0DD1-499E-81C4-D6DE24C176B8}">
      <dgm:prSet/>
      <dgm:spPr/>
      <dgm:t>
        <a:bodyPr/>
        <a:lstStyle/>
        <a:p>
          <a:endParaRPr lang="ru-RU"/>
        </a:p>
      </dgm:t>
    </dgm:pt>
    <dgm:pt modelId="{03365E07-D20B-40E4-9F96-93304D37840C}">
      <dgm:prSet phldrT="[Текст]"/>
      <dgm:spPr/>
      <dgm:t>
        <a:bodyPr/>
        <a:lstStyle/>
        <a:p>
          <a:r>
            <a:rPr lang="ru-RU" b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оформляются экспертные листы и экспертные заключения, оформляются выводы о соответствии или несоответствии аттестуемого заявленной квалификационной категории</a:t>
          </a:r>
          <a:endParaRPr lang="ru-RU" b="0" dirty="0"/>
        </a:p>
      </dgm:t>
    </dgm:pt>
    <dgm:pt modelId="{4842F682-B933-4457-898C-1D4661FEB51D}" type="parTrans" cxnId="{91F7E8A8-2F4A-49DB-BF81-52548ACB9259}">
      <dgm:prSet/>
      <dgm:spPr/>
      <dgm:t>
        <a:bodyPr/>
        <a:lstStyle/>
        <a:p>
          <a:endParaRPr lang="ru-RU"/>
        </a:p>
      </dgm:t>
    </dgm:pt>
    <dgm:pt modelId="{2B7C9ECD-28B5-4C46-A7B1-26469E01B261}" type="sibTrans" cxnId="{91F7E8A8-2F4A-49DB-BF81-52548ACB9259}">
      <dgm:prSet/>
      <dgm:spPr/>
      <dgm:t>
        <a:bodyPr/>
        <a:lstStyle/>
        <a:p>
          <a:endParaRPr lang="ru-RU"/>
        </a:p>
      </dgm:t>
    </dgm:pt>
    <dgm:pt modelId="{2DE83289-F777-4CC1-BE62-21A866987E0E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кураторами образовательной организации по педагогической аттестации  </a:t>
          </a:r>
          <a:endParaRPr lang="ru-RU" b="1" dirty="0"/>
        </a:p>
      </dgm:t>
    </dgm:pt>
    <dgm:pt modelId="{7E55B0D1-FEAC-4363-AFB8-5CB76B3F24F3}" type="sibTrans" cxnId="{F53742E2-8F7B-45C0-A06B-66403E4DEF16}">
      <dgm:prSet/>
      <dgm:spPr/>
      <dgm:t>
        <a:bodyPr/>
        <a:lstStyle/>
        <a:p>
          <a:endParaRPr lang="ru-RU"/>
        </a:p>
      </dgm:t>
    </dgm:pt>
    <dgm:pt modelId="{CC1263FF-A3FF-49BE-9448-FCF8ABB32EAD}" type="parTrans" cxnId="{F53742E2-8F7B-45C0-A06B-66403E4DEF16}">
      <dgm:prSet/>
      <dgm:spPr/>
      <dgm:t>
        <a:bodyPr/>
        <a:lstStyle/>
        <a:p>
          <a:endParaRPr lang="ru-RU"/>
        </a:p>
      </dgm:t>
    </dgm:pt>
    <dgm:pt modelId="{5ADBD800-D126-4F37-A71C-CB45335EF24C}">
      <dgm:prSet phldrT="[Текст]" custT="1"/>
      <dgm:spPr/>
      <dgm:t>
        <a:bodyPr/>
        <a:lstStyle/>
        <a:p>
          <a:r>
            <a: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организации по педагогической аттестации</a:t>
          </a:r>
          <a:r>
            <a: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endParaRPr lang="ru-RU" sz="2400" b="1" dirty="0"/>
        </a:p>
      </dgm:t>
    </dgm:pt>
    <dgm:pt modelId="{D6DD41DB-D171-4934-ACAD-12C5A20281E7}" type="parTrans" cxnId="{E2CD15ED-0FA1-4CD0-B084-57D081989CD7}">
      <dgm:prSet/>
      <dgm:spPr/>
      <dgm:t>
        <a:bodyPr/>
        <a:lstStyle/>
        <a:p>
          <a:endParaRPr lang="ru-RU"/>
        </a:p>
      </dgm:t>
    </dgm:pt>
    <dgm:pt modelId="{4B4DB103-42F9-4B4F-BCDA-A633C51700F1}" type="sibTrans" cxnId="{E2CD15ED-0FA1-4CD0-B084-57D081989CD7}">
      <dgm:prSet/>
      <dgm:spPr/>
      <dgm:t>
        <a:bodyPr/>
        <a:lstStyle/>
        <a:p>
          <a:endParaRPr lang="ru-RU"/>
        </a:p>
      </dgm:t>
    </dgm:pt>
    <dgm:pt modelId="{83727C60-0606-419A-BAA4-1F6F4D0F76FC}" type="pres">
      <dgm:prSet presAssocID="{DE69F7B0-DBB3-4638-BC9D-5CC202D75D28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B7DEB776-1788-430C-9D43-42E6AEC80E3B}" type="pres">
      <dgm:prSet presAssocID="{20DCF859-7F2E-4B35-A0E0-9A9EDA01A19F}" presName="circle1" presStyleLbl="node1" presStyleIdx="0" presStyleCnt="3"/>
      <dgm:spPr/>
    </dgm:pt>
    <dgm:pt modelId="{E581CBBC-E5B4-4ABA-B965-CB734D601D97}" type="pres">
      <dgm:prSet presAssocID="{20DCF859-7F2E-4B35-A0E0-9A9EDA01A19F}" presName="space" presStyleCnt="0"/>
      <dgm:spPr/>
    </dgm:pt>
    <dgm:pt modelId="{30A46CAB-D346-4ADA-8180-790ECB1EAC7C}" type="pres">
      <dgm:prSet presAssocID="{20DCF859-7F2E-4B35-A0E0-9A9EDA01A19F}" presName="rect1" presStyleLbl="alignAcc1" presStyleIdx="0" presStyleCnt="3" custLinFactNeighborX="-4079"/>
      <dgm:spPr/>
    </dgm:pt>
    <dgm:pt modelId="{C9C104E0-4E2D-40B1-AA05-1F3CD02ACDE6}" type="pres">
      <dgm:prSet presAssocID="{BA0145EB-2A6C-4983-B562-3CBEE673FE7D}" presName="vertSpace2" presStyleLbl="node1" presStyleIdx="0" presStyleCnt="3"/>
      <dgm:spPr/>
    </dgm:pt>
    <dgm:pt modelId="{DFCB23C4-7696-4505-862B-5B4997E3C5D6}" type="pres">
      <dgm:prSet presAssocID="{BA0145EB-2A6C-4983-B562-3CBEE673FE7D}" presName="circle2" presStyleLbl="node1" presStyleIdx="1" presStyleCnt="3"/>
      <dgm:spPr/>
    </dgm:pt>
    <dgm:pt modelId="{9591CDAD-B1DB-4EBE-B071-507311D8BE3B}" type="pres">
      <dgm:prSet presAssocID="{BA0145EB-2A6C-4983-B562-3CBEE673FE7D}" presName="rect2" presStyleLbl="alignAcc1" presStyleIdx="1" presStyleCnt="3" custLinFactNeighborX="-4383" custLinFactNeighborY="-90"/>
      <dgm:spPr/>
    </dgm:pt>
    <dgm:pt modelId="{F876D260-D90C-4A29-98AF-6FB418A8142C}" type="pres">
      <dgm:prSet presAssocID="{86ABE3D9-3F7B-449C-9B35-0B0EB00DF5C7}" presName="vertSpace3" presStyleLbl="node1" presStyleIdx="1" presStyleCnt="3"/>
      <dgm:spPr/>
    </dgm:pt>
    <dgm:pt modelId="{6D8EF2C1-BB1A-4D06-9144-DDA6F584EC0F}" type="pres">
      <dgm:prSet presAssocID="{86ABE3D9-3F7B-449C-9B35-0B0EB00DF5C7}" presName="circle3" presStyleLbl="node1" presStyleIdx="2" presStyleCnt="3"/>
      <dgm:spPr/>
    </dgm:pt>
    <dgm:pt modelId="{B9427E38-AA62-4866-B808-9B73B8303DEA}" type="pres">
      <dgm:prSet presAssocID="{86ABE3D9-3F7B-449C-9B35-0B0EB00DF5C7}" presName="rect3" presStyleLbl="alignAcc1" presStyleIdx="2" presStyleCnt="3" custLinFactNeighborX="-4563" custLinFactNeighborY="4865"/>
      <dgm:spPr/>
    </dgm:pt>
    <dgm:pt modelId="{5362514E-51E0-4687-885C-57E034204880}" type="pres">
      <dgm:prSet presAssocID="{20DCF859-7F2E-4B35-A0E0-9A9EDA01A19F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163B9B77-AC23-4AB7-8052-DBDCB6BAAD0E}" type="pres">
      <dgm:prSet presAssocID="{20DCF859-7F2E-4B35-A0E0-9A9EDA01A19F}" presName="rect1ChTx" presStyleLbl="alignAcc1" presStyleIdx="2" presStyleCnt="3" custScaleX="122429" custLinFactNeighborX="-11780">
        <dgm:presLayoutVars>
          <dgm:bulletEnabled val="1"/>
        </dgm:presLayoutVars>
      </dgm:prSet>
      <dgm:spPr/>
    </dgm:pt>
    <dgm:pt modelId="{F017ABE0-AA61-4155-91BA-9EFD0AA57F3E}" type="pres">
      <dgm:prSet presAssocID="{BA0145EB-2A6C-4983-B562-3CBEE673FE7D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2794B240-1DB1-47BA-A9D5-4EEE2490FAD1}" type="pres">
      <dgm:prSet presAssocID="{BA0145EB-2A6C-4983-B562-3CBEE673FE7D}" presName="rect2ChTx" presStyleLbl="alignAcc1" presStyleIdx="2" presStyleCnt="3" custScaleX="157610" custLinFactNeighborX="-14913" custLinFactNeighborY="5059">
        <dgm:presLayoutVars>
          <dgm:bulletEnabled val="1"/>
        </dgm:presLayoutVars>
      </dgm:prSet>
      <dgm:spPr/>
    </dgm:pt>
    <dgm:pt modelId="{991ED5C0-8A70-441A-8C34-590CD44FC362}" type="pres">
      <dgm:prSet presAssocID="{86ABE3D9-3F7B-449C-9B35-0B0EB00DF5C7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0906E704-AD7D-4EC8-863E-28B113692404}" type="pres">
      <dgm:prSet presAssocID="{86ABE3D9-3F7B-449C-9B35-0B0EB00DF5C7}" presName="rect3ChTx" presStyleLbl="alignAcc1" presStyleIdx="2" presStyleCnt="3" custScaleX="150431" custLinFactNeighborX="-12126" custLinFactNeighborY="4865">
        <dgm:presLayoutVars>
          <dgm:bulletEnabled val="1"/>
        </dgm:presLayoutVars>
      </dgm:prSet>
      <dgm:spPr/>
    </dgm:pt>
  </dgm:ptLst>
  <dgm:cxnLst>
    <dgm:cxn modelId="{5AC1EE09-7806-4591-AF9B-B1CD4D9C9ED7}" type="presOf" srcId="{86ABE3D9-3F7B-449C-9B35-0B0EB00DF5C7}" destId="{991ED5C0-8A70-441A-8C34-590CD44FC362}" srcOrd="1" destOrd="0" presId="urn:microsoft.com/office/officeart/2005/8/layout/target3"/>
    <dgm:cxn modelId="{A40AF11D-8980-4D9E-892D-895776203BA8}" type="presOf" srcId="{DE69F7B0-DBB3-4638-BC9D-5CC202D75D28}" destId="{83727C60-0606-419A-BAA4-1F6F4D0F76FC}" srcOrd="0" destOrd="0" presId="urn:microsoft.com/office/officeart/2005/8/layout/target3"/>
    <dgm:cxn modelId="{BEF1C225-39BA-47F5-B617-828081729616}" srcId="{DE69F7B0-DBB3-4638-BC9D-5CC202D75D28}" destId="{20DCF859-7F2E-4B35-A0E0-9A9EDA01A19F}" srcOrd="0" destOrd="0" parTransId="{DD1F38F1-07A2-4366-B622-959B26E7F1B7}" sibTransId="{AED4FD1B-8093-41F1-9069-FC2D308A2670}"/>
    <dgm:cxn modelId="{F053F930-CA2D-4BE0-AAF5-C28654D05320}" type="presOf" srcId="{2DE83289-F777-4CC1-BE62-21A866987E0E}" destId="{163B9B77-AC23-4AB7-8052-DBDCB6BAAD0E}" srcOrd="0" destOrd="0" presId="urn:microsoft.com/office/officeart/2005/8/layout/target3"/>
    <dgm:cxn modelId="{9E69755C-0464-4FE7-A493-C7E4FA078FC5}" type="presOf" srcId="{5ADBD800-D126-4F37-A71C-CB45335EF24C}" destId="{2794B240-1DB1-47BA-A9D5-4EEE2490FAD1}" srcOrd="0" destOrd="1" presId="urn:microsoft.com/office/officeart/2005/8/layout/target3"/>
    <dgm:cxn modelId="{7E87C35F-0948-4246-A3B6-1D3470A4B3E9}" type="presOf" srcId="{86ABE3D9-3F7B-449C-9B35-0B0EB00DF5C7}" destId="{B9427E38-AA62-4866-B808-9B73B8303DEA}" srcOrd="0" destOrd="0" presId="urn:microsoft.com/office/officeart/2005/8/layout/target3"/>
    <dgm:cxn modelId="{CDC2F442-2327-4F5E-8776-DA333AFE5B97}" type="presOf" srcId="{BA0145EB-2A6C-4983-B562-3CBEE673FE7D}" destId="{9591CDAD-B1DB-4EBE-B071-507311D8BE3B}" srcOrd="0" destOrd="0" presId="urn:microsoft.com/office/officeart/2005/8/layout/target3"/>
    <dgm:cxn modelId="{3494F169-955C-4661-8B92-02EB0958C37B}" type="presOf" srcId="{20DCF859-7F2E-4B35-A0E0-9A9EDA01A19F}" destId="{5362514E-51E0-4687-885C-57E034204880}" srcOrd="1" destOrd="0" presId="urn:microsoft.com/office/officeart/2005/8/layout/target3"/>
    <dgm:cxn modelId="{56F2F95A-3A8A-4409-81E4-B75ED5A31269}" type="presOf" srcId="{03365E07-D20B-40E4-9F96-93304D37840C}" destId="{0906E704-AD7D-4EC8-863E-28B113692404}" srcOrd="0" destOrd="0" presId="urn:microsoft.com/office/officeart/2005/8/layout/target3"/>
    <dgm:cxn modelId="{2202A180-C34D-48AE-AB44-E5ABF46CEC75}" type="presOf" srcId="{87DD6209-005D-4371-B96C-D26458837D93}" destId="{2794B240-1DB1-47BA-A9D5-4EEE2490FAD1}" srcOrd="0" destOrd="0" presId="urn:microsoft.com/office/officeart/2005/8/layout/target3"/>
    <dgm:cxn modelId="{7D86698E-141C-4223-A4D9-634A596F928F}" type="presOf" srcId="{BA0145EB-2A6C-4983-B562-3CBEE673FE7D}" destId="{F017ABE0-AA61-4155-91BA-9EFD0AA57F3E}" srcOrd="1" destOrd="0" presId="urn:microsoft.com/office/officeart/2005/8/layout/target3"/>
    <dgm:cxn modelId="{C9BD78A5-B3B9-4AB0-8F88-E32A7E98A16B}" srcId="{DE69F7B0-DBB3-4638-BC9D-5CC202D75D28}" destId="{BA0145EB-2A6C-4983-B562-3CBEE673FE7D}" srcOrd="1" destOrd="0" parTransId="{2D84949E-2202-4781-922E-410E3044C602}" sibTransId="{B8A48E03-A1E0-44A3-9D4A-EE05A8158F3C}"/>
    <dgm:cxn modelId="{91F7E8A8-2F4A-49DB-BF81-52548ACB9259}" srcId="{86ABE3D9-3F7B-449C-9B35-0B0EB00DF5C7}" destId="{03365E07-D20B-40E4-9F96-93304D37840C}" srcOrd="0" destOrd="0" parTransId="{4842F682-B933-4457-898C-1D4661FEB51D}" sibTransId="{2B7C9ECD-28B5-4C46-A7B1-26469E01B261}"/>
    <dgm:cxn modelId="{B3C88CB0-2B87-411C-9C44-9D0D36E725FB}" type="presOf" srcId="{20DCF859-7F2E-4B35-A0E0-9A9EDA01A19F}" destId="{30A46CAB-D346-4ADA-8180-790ECB1EAC7C}" srcOrd="0" destOrd="0" presId="urn:microsoft.com/office/officeart/2005/8/layout/target3"/>
    <dgm:cxn modelId="{F53742E2-8F7B-45C0-A06B-66403E4DEF16}" srcId="{20DCF859-7F2E-4B35-A0E0-9A9EDA01A19F}" destId="{2DE83289-F777-4CC1-BE62-21A866987E0E}" srcOrd="0" destOrd="0" parTransId="{CC1263FF-A3FF-49BE-9448-FCF8ABB32EAD}" sibTransId="{7E55B0D1-FEAC-4363-AFB8-5CB76B3F24F3}"/>
    <dgm:cxn modelId="{E2CD15ED-0FA1-4CD0-B084-57D081989CD7}" srcId="{BA0145EB-2A6C-4983-B562-3CBEE673FE7D}" destId="{5ADBD800-D126-4F37-A71C-CB45335EF24C}" srcOrd="1" destOrd="0" parTransId="{D6DD41DB-D171-4934-ACAD-12C5A20281E7}" sibTransId="{4B4DB103-42F9-4B4F-BCDA-A633C51700F1}"/>
    <dgm:cxn modelId="{BA47C4F8-FEDE-469C-BAC2-29DDBEB98D3B}" srcId="{BA0145EB-2A6C-4983-B562-3CBEE673FE7D}" destId="{87DD6209-005D-4371-B96C-D26458837D93}" srcOrd="0" destOrd="0" parTransId="{D2B3FE4F-CDD6-40BE-ABC1-426274ACF133}" sibTransId="{E765EEB0-859D-4258-8599-C8D5E3F06B9A}"/>
    <dgm:cxn modelId="{7DF97DF9-0DD1-499E-81C4-D6DE24C176B8}" srcId="{DE69F7B0-DBB3-4638-BC9D-5CC202D75D28}" destId="{86ABE3D9-3F7B-449C-9B35-0B0EB00DF5C7}" srcOrd="2" destOrd="0" parTransId="{EC97ECCB-C887-41CD-A12F-11A4AF073B00}" sibTransId="{13A6D775-E109-45F9-B579-3FD3D01AE6E0}"/>
    <dgm:cxn modelId="{2F7A149F-DE97-43F8-AA39-6DD6010B50D1}" type="presParOf" srcId="{83727C60-0606-419A-BAA4-1F6F4D0F76FC}" destId="{B7DEB776-1788-430C-9D43-42E6AEC80E3B}" srcOrd="0" destOrd="0" presId="urn:microsoft.com/office/officeart/2005/8/layout/target3"/>
    <dgm:cxn modelId="{AC3C92CB-6FC5-43D6-8408-42D93CBD03ED}" type="presParOf" srcId="{83727C60-0606-419A-BAA4-1F6F4D0F76FC}" destId="{E581CBBC-E5B4-4ABA-B965-CB734D601D97}" srcOrd="1" destOrd="0" presId="urn:microsoft.com/office/officeart/2005/8/layout/target3"/>
    <dgm:cxn modelId="{85F9FDDE-E7A4-47D7-8881-6EBCB2A3FA1D}" type="presParOf" srcId="{83727C60-0606-419A-BAA4-1F6F4D0F76FC}" destId="{30A46CAB-D346-4ADA-8180-790ECB1EAC7C}" srcOrd="2" destOrd="0" presId="urn:microsoft.com/office/officeart/2005/8/layout/target3"/>
    <dgm:cxn modelId="{53448148-E6EA-4D09-B9AE-85968F07E97C}" type="presParOf" srcId="{83727C60-0606-419A-BAA4-1F6F4D0F76FC}" destId="{C9C104E0-4E2D-40B1-AA05-1F3CD02ACDE6}" srcOrd="3" destOrd="0" presId="urn:microsoft.com/office/officeart/2005/8/layout/target3"/>
    <dgm:cxn modelId="{C840A16C-FCBE-4704-A0C9-62CF502E155D}" type="presParOf" srcId="{83727C60-0606-419A-BAA4-1F6F4D0F76FC}" destId="{DFCB23C4-7696-4505-862B-5B4997E3C5D6}" srcOrd="4" destOrd="0" presId="urn:microsoft.com/office/officeart/2005/8/layout/target3"/>
    <dgm:cxn modelId="{AA19ED41-B03C-47F2-9DF4-A4554DCB1A71}" type="presParOf" srcId="{83727C60-0606-419A-BAA4-1F6F4D0F76FC}" destId="{9591CDAD-B1DB-4EBE-B071-507311D8BE3B}" srcOrd="5" destOrd="0" presId="urn:microsoft.com/office/officeart/2005/8/layout/target3"/>
    <dgm:cxn modelId="{AC40E335-614E-440D-9680-31E84542F05A}" type="presParOf" srcId="{83727C60-0606-419A-BAA4-1F6F4D0F76FC}" destId="{F876D260-D90C-4A29-98AF-6FB418A8142C}" srcOrd="6" destOrd="0" presId="urn:microsoft.com/office/officeart/2005/8/layout/target3"/>
    <dgm:cxn modelId="{6220E6C9-D7F1-4620-81CF-3050AECB8F12}" type="presParOf" srcId="{83727C60-0606-419A-BAA4-1F6F4D0F76FC}" destId="{6D8EF2C1-BB1A-4D06-9144-DDA6F584EC0F}" srcOrd="7" destOrd="0" presId="urn:microsoft.com/office/officeart/2005/8/layout/target3"/>
    <dgm:cxn modelId="{D44EAC76-EDF7-4B0E-BD2A-B089382011A8}" type="presParOf" srcId="{83727C60-0606-419A-BAA4-1F6F4D0F76FC}" destId="{B9427E38-AA62-4866-B808-9B73B8303DEA}" srcOrd="8" destOrd="0" presId="urn:microsoft.com/office/officeart/2005/8/layout/target3"/>
    <dgm:cxn modelId="{4B086D5F-19D7-4E4A-8DEA-9A09810EEB16}" type="presParOf" srcId="{83727C60-0606-419A-BAA4-1F6F4D0F76FC}" destId="{5362514E-51E0-4687-885C-57E034204880}" srcOrd="9" destOrd="0" presId="urn:microsoft.com/office/officeart/2005/8/layout/target3"/>
    <dgm:cxn modelId="{01DEC229-B09A-419B-A5EF-3A2557581555}" type="presParOf" srcId="{83727C60-0606-419A-BAA4-1F6F4D0F76FC}" destId="{163B9B77-AC23-4AB7-8052-DBDCB6BAAD0E}" srcOrd="10" destOrd="0" presId="urn:microsoft.com/office/officeart/2005/8/layout/target3"/>
    <dgm:cxn modelId="{34733E17-1485-4630-A697-982B38930F0A}" type="presParOf" srcId="{83727C60-0606-419A-BAA4-1F6F4D0F76FC}" destId="{F017ABE0-AA61-4155-91BA-9EFD0AA57F3E}" srcOrd="11" destOrd="0" presId="urn:microsoft.com/office/officeart/2005/8/layout/target3"/>
    <dgm:cxn modelId="{F8C44858-5051-4A64-BDBC-9480360ED7CC}" type="presParOf" srcId="{83727C60-0606-419A-BAA4-1F6F4D0F76FC}" destId="{2794B240-1DB1-47BA-A9D5-4EEE2490FAD1}" srcOrd="12" destOrd="0" presId="urn:microsoft.com/office/officeart/2005/8/layout/target3"/>
    <dgm:cxn modelId="{951B7450-7D5F-45F9-884E-63331DE60106}" type="presParOf" srcId="{83727C60-0606-419A-BAA4-1F6F4D0F76FC}" destId="{991ED5C0-8A70-441A-8C34-590CD44FC362}" srcOrd="13" destOrd="0" presId="urn:microsoft.com/office/officeart/2005/8/layout/target3"/>
    <dgm:cxn modelId="{4A6867B4-9378-461C-9694-39B05A121A84}" type="presParOf" srcId="{83727C60-0606-419A-BAA4-1F6F4D0F76FC}" destId="{0906E704-AD7D-4EC8-863E-28B113692404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05829F2-2C6C-495C-BDDB-6A92268166DD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F61B62-394C-465D-A05F-D1BBCD839916}">
      <dgm:prSet phldrT="[Текст]" custT="1"/>
      <dgm:spPr/>
      <dgm:t>
        <a:bodyPr/>
        <a:lstStyle/>
        <a:p>
          <a:pPr algn="l"/>
          <a:r>
            <a:rPr lang="ru-RU" sz="2800" dirty="0">
              <a:solidFill>
                <a:srgbClr val="002060"/>
              </a:solidFill>
            </a:rPr>
            <a:t>Внешняя</a:t>
          </a:r>
        </a:p>
        <a:p>
          <a:pPr algn="l"/>
          <a:r>
            <a:rPr lang="ru-RU" sz="2800" dirty="0">
              <a:solidFill>
                <a:srgbClr val="002060"/>
              </a:solidFill>
            </a:rPr>
            <a:t> экспертиза</a:t>
          </a:r>
        </a:p>
      </dgm:t>
    </dgm:pt>
    <dgm:pt modelId="{C1E8151F-E3FE-4524-96BC-3E02E57E1049}" type="parTrans" cxnId="{F67684A0-922F-4704-9FCC-AC12FC36FBBF}">
      <dgm:prSet/>
      <dgm:spPr/>
      <dgm:t>
        <a:bodyPr/>
        <a:lstStyle/>
        <a:p>
          <a:endParaRPr lang="ru-RU"/>
        </a:p>
      </dgm:t>
    </dgm:pt>
    <dgm:pt modelId="{33B44484-0172-4B80-9F95-181D414D2FEA}" type="sibTrans" cxnId="{F67684A0-922F-4704-9FCC-AC12FC36FBBF}">
      <dgm:prSet/>
      <dgm:spPr/>
      <dgm:t>
        <a:bodyPr/>
        <a:lstStyle/>
        <a:p>
          <a:endParaRPr lang="ru-RU"/>
        </a:p>
      </dgm:t>
    </dgm:pt>
    <dgm:pt modelId="{996952B3-F724-458F-B16D-9B7E29E0FA9F}">
      <dgm:prSet phldrT="[Текст]" custT="1"/>
      <dgm:spPr/>
      <dgm:t>
        <a:bodyPr/>
        <a:lstStyle/>
        <a:p>
          <a:r>
            <a:rPr lang="ru-RU" sz="2800" b="1" dirty="0">
              <a:solidFill>
                <a:srgbClr val="002060"/>
              </a:solidFill>
            </a:rPr>
            <a:t>Эксперты своего района</a:t>
          </a:r>
        </a:p>
      </dgm:t>
    </dgm:pt>
    <dgm:pt modelId="{7F12AC0D-0176-48BB-AC9C-E0E4024F999F}" type="parTrans" cxnId="{8911EC68-2EE3-4289-8A6F-28E6F716F818}">
      <dgm:prSet/>
      <dgm:spPr/>
      <dgm:t>
        <a:bodyPr/>
        <a:lstStyle/>
        <a:p>
          <a:endParaRPr lang="ru-RU"/>
        </a:p>
      </dgm:t>
    </dgm:pt>
    <dgm:pt modelId="{8861175D-6BF9-4FEA-AF24-9865DA12EDA8}" type="sibTrans" cxnId="{8911EC68-2EE3-4289-8A6F-28E6F716F818}">
      <dgm:prSet/>
      <dgm:spPr/>
      <dgm:t>
        <a:bodyPr/>
        <a:lstStyle/>
        <a:p>
          <a:endParaRPr lang="ru-RU"/>
        </a:p>
      </dgm:t>
    </dgm:pt>
    <dgm:pt modelId="{6B52EA7E-E9A7-40AF-B6A7-5EBB3EA8A147}">
      <dgm:prSet phldrT="[Текст]" custT="1"/>
      <dgm:spPr/>
      <dgm:t>
        <a:bodyPr/>
        <a:lstStyle/>
        <a:p>
          <a:pPr algn="l"/>
          <a:r>
            <a:rPr lang="ru-RU" sz="2800" dirty="0">
              <a:solidFill>
                <a:srgbClr val="002060"/>
              </a:solidFill>
            </a:rPr>
            <a:t>Внешняя </a:t>
          </a:r>
        </a:p>
        <a:p>
          <a:pPr algn="l"/>
          <a:r>
            <a:rPr lang="ru-RU" sz="2800" dirty="0">
              <a:solidFill>
                <a:srgbClr val="002060"/>
              </a:solidFill>
            </a:rPr>
            <a:t>экспертиза</a:t>
          </a:r>
        </a:p>
      </dgm:t>
    </dgm:pt>
    <dgm:pt modelId="{06864454-C5E1-4423-A8D0-CE764BAB0301}" type="parTrans" cxnId="{B696EACD-9460-419A-8C3D-A0CF497AAF7C}">
      <dgm:prSet/>
      <dgm:spPr/>
      <dgm:t>
        <a:bodyPr/>
        <a:lstStyle/>
        <a:p>
          <a:endParaRPr lang="ru-RU"/>
        </a:p>
      </dgm:t>
    </dgm:pt>
    <dgm:pt modelId="{1706452B-3C4D-4483-A29D-B1258238ED0C}" type="sibTrans" cxnId="{B696EACD-9460-419A-8C3D-A0CF497AAF7C}">
      <dgm:prSet/>
      <dgm:spPr/>
      <dgm:t>
        <a:bodyPr/>
        <a:lstStyle/>
        <a:p>
          <a:endParaRPr lang="ru-RU"/>
        </a:p>
      </dgm:t>
    </dgm:pt>
    <dgm:pt modelId="{DB5C3676-FF4D-444D-BCB2-B3BC143F198F}">
      <dgm:prSet phldrT="[Текст]"/>
      <dgm:spPr/>
      <dgm:t>
        <a:bodyPr/>
        <a:lstStyle/>
        <a:p>
          <a:endParaRPr lang="ru-RU" sz="2600" dirty="0"/>
        </a:p>
      </dgm:t>
    </dgm:pt>
    <dgm:pt modelId="{96835E5E-A4AF-4A38-880C-5E2B91EF5E1B}" type="parTrans" cxnId="{D540FAC7-1878-462B-AF2E-B3524FCCAFE6}">
      <dgm:prSet/>
      <dgm:spPr/>
      <dgm:t>
        <a:bodyPr/>
        <a:lstStyle/>
        <a:p>
          <a:endParaRPr lang="ru-RU"/>
        </a:p>
      </dgm:t>
    </dgm:pt>
    <dgm:pt modelId="{987882A1-31A0-45C3-A747-737098BF15AE}" type="sibTrans" cxnId="{D540FAC7-1878-462B-AF2E-B3524FCCAFE6}">
      <dgm:prSet/>
      <dgm:spPr/>
      <dgm:t>
        <a:bodyPr/>
        <a:lstStyle/>
        <a:p>
          <a:endParaRPr lang="ru-RU"/>
        </a:p>
      </dgm:t>
    </dgm:pt>
    <dgm:pt modelId="{7DA77B24-4E6A-4E0C-BA20-C3FC4FD92D30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Система выбирает эксперта для аттестуемого автоматически</a:t>
          </a:r>
          <a:endParaRPr lang="ru-RU" sz="2400" dirty="0">
            <a:solidFill>
              <a:srgbClr val="002060"/>
            </a:solidFill>
          </a:endParaRPr>
        </a:p>
      </dgm:t>
    </dgm:pt>
    <dgm:pt modelId="{AA5E9DCE-5A1E-4610-A7DB-B83824917325}" type="parTrans" cxnId="{2E7AF006-6EE7-460B-A962-A12E0423CF3C}">
      <dgm:prSet/>
      <dgm:spPr/>
      <dgm:t>
        <a:bodyPr/>
        <a:lstStyle/>
        <a:p>
          <a:endParaRPr lang="ru-RU"/>
        </a:p>
      </dgm:t>
    </dgm:pt>
    <dgm:pt modelId="{DE7855DE-E1DA-4ED8-B91F-F6F04818238D}" type="sibTrans" cxnId="{2E7AF006-6EE7-460B-A962-A12E0423CF3C}">
      <dgm:prSet/>
      <dgm:spPr/>
      <dgm:t>
        <a:bodyPr/>
        <a:lstStyle/>
        <a:p>
          <a:endParaRPr lang="ru-RU"/>
        </a:p>
      </dgm:t>
    </dgm:pt>
    <dgm:pt modelId="{ECF5B217-F676-4C33-8261-1DF46C9F5273}">
      <dgm:prSet phldrT="[Текст]" custT="1"/>
      <dgm:spPr/>
      <dgm:t>
        <a:bodyPr/>
        <a:lstStyle/>
        <a:p>
          <a:pPr algn="l">
            <a:lnSpc>
              <a:spcPct val="100000"/>
            </a:lnSpc>
          </a:pPr>
          <a:r>
            <a:rPr lang="ru-RU" sz="3200" dirty="0">
              <a:solidFill>
                <a:srgbClr val="002060"/>
              </a:solidFill>
            </a:rPr>
            <a:t>Внешний </a:t>
          </a:r>
        </a:p>
        <a:p>
          <a:pPr algn="l">
            <a:lnSpc>
              <a:spcPct val="100000"/>
            </a:lnSpc>
          </a:pPr>
          <a:r>
            <a:rPr lang="ru-RU" sz="3200" dirty="0">
              <a:solidFill>
                <a:srgbClr val="002060"/>
              </a:solidFill>
            </a:rPr>
            <a:t>эксперт</a:t>
          </a:r>
        </a:p>
      </dgm:t>
    </dgm:pt>
    <dgm:pt modelId="{358F95D9-7121-4CB2-BB0D-F8B6C7BA1267}" type="parTrans" cxnId="{B4DEDBDF-EF9C-47D3-9BEE-F24B1A3C162C}">
      <dgm:prSet/>
      <dgm:spPr/>
      <dgm:t>
        <a:bodyPr/>
        <a:lstStyle/>
        <a:p>
          <a:endParaRPr lang="ru-RU"/>
        </a:p>
      </dgm:t>
    </dgm:pt>
    <dgm:pt modelId="{54A1D8DB-CBEC-413A-9FD8-3F059F94627F}" type="sibTrans" cxnId="{B4DEDBDF-EF9C-47D3-9BEE-F24B1A3C162C}">
      <dgm:prSet/>
      <dgm:spPr/>
      <dgm:t>
        <a:bodyPr/>
        <a:lstStyle/>
        <a:p>
          <a:endParaRPr lang="ru-RU"/>
        </a:p>
      </dgm:t>
    </dgm:pt>
    <dgm:pt modelId="{F98F5839-0A7C-4D2A-A72C-9947C721998F}">
      <dgm:prSet phldrT="[Текст]" custT="1"/>
      <dgm:spPr/>
      <dgm:t>
        <a:bodyPr/>
        <a:lstStyle/>
        <a:p>
          <a:r>
            <a: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проводят заочную  экспертизу материалов на основании карты результативности, заключения внутреннего эксперта и листа самооценки, выставляют экспертную оценку (среднее значение)</a:t>
          </a:r>
          <a:endParaRPr lang="ru-RU" sz="2000" dirty="0">
            <a:solidFill>
              <a:srgbClr val="002060"/>
            </a:solidFill>
          </a:endParaRPr>
        </a:p>
      </dgm:t>
    </dgm:pt>
    <dgm:pt modelId="{989DB35E-014B-43CA-84B2-0C90716CC136}" type="parTrans" cxnId="{8FC7616F-2F89-467C-95BA-ADF2CB92DB8C}">
      <dgm:prSet/>
      <dgm:spPr/>
      <dgm:t>
        <a:bodyPr/>
        <a:lstStyle/>
        <a:p>
          <a:endParaRPr lang="ru-RU"/>
        </a:p>
      </dgm:t>
    </dgm:pt>
    <dgm:pt modelId="{1BB384FC-20DE-44B4-9861-54FEB7664FF6}" type="sibTrans" cxnId="{8FC7616F-2F89-467C-95BA-ADF2CB92DB8C}">
      <dgm:prSet/>
      <dgm:spPr/>
      <dgm:t>
        <a:bodyPr/>
        <a:lstStyle/>
        <a:p>
          <a:endParaRPr lang="ru-RU"/>
        </a:p>
      </dgm:t>
    </dgm:pt>
    <dgm:pt modelId="{BA7A2789-C6F3-4792-8869-34CBAE966F83}" type="pres">
      <dgm:prSet presAssocID="{F05829F2-2C6C-495C-BDDB-6A92268166DD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F04242DF-D6EC-4CBF-8659-53E456820F6A}" type="pres">
      <dgm:prSet presAssocID="{AAF61B62-394C-465D-A05F-D1BBCD839916}" presName="circle1" presStyleLbl="node1" presStyleIdx="0" presStyleCnt="3"/>
      <dgm:spPr/>
    </dgm:pt>
    <dgm:pt modelId="{37865EC3-D4DF-4DFE-BAF9-59433589B475}" type="pres">
      <dgm:prSet presAssocID="{AAF61B62-394C-465D-A05F-D1BBCD839916}" presName="space" presStyleCnt="0"/>
      <dgm:spPr/>
    </dgm:pt>
    <dgm:pt modelId="{42B5CE14-9967-4E5A-B89E-01691A2E522E}" type="pres">
      <dgm:prSet presAssocID="{AAF61B62-394C-465D-A05F-D1BBCD839916}" presName="rect1" presStyleLbl="alignAcc1" presStyleIdx="0" presStyleCnt="3" custLinFactNeighborX="-195" custLinFactNeighborY="-8914"/>
      <dgm:spPr/>
    </dgm:pt>
    <dgm:pt modelId="{EE985BB3-E31F-4145-ABB5-DC142B9D6D9F}" type="pres">
      <dgm:prSet presAssocID="{6B52EA7E-E9A7-40AF-B6A7-5EBB3EA8A147}" presName="vertSpace2" presStyleLbl="node1" presStyleIdx="0" presStyleCnt="3"/>
      <dgm:spPr/>
    </dgm:pt>
    <dgm:pt modelId="{08E6F51D-DA7A-4EC8-ACAB-65FD05724FEF}" type="pres">
      <dgm:prSet presAssocID="{6B52EA7E-E9A7-40AF-B6A7-5EBB3EA8A147}" presName="circle2" presStyleLbl="node1" presStyleIdx="1" presStyleCnt="3"/>
      <dgm:spPr/>
    </dgm:pt>
    <dgm:pt modelId="{1EA2FC26-6A11-42FA-B6AD-61909C19082F}" type="pres">
      <dgm:prSet presAssocID="{6B52EA7E-E9A7-40AF-B6A7-5EBB3EA8A147}" presName="rect2" presStyleLbl="alignAcc1" presStyleIdx="1" presStyleCnt="3"/>
      <dgm:spPr/>
    </dgm:pt>
    <dgm:pt modelId="{B0D11777-1076-4B32-A34A-57F0775F3056}" type="pres">
      <dgm:prSet presAssocID="{ECF5B217-F676-4C33-8261-1DF46C9F5273}" presName="vertSpace3" presStyleLbl="node1" presStyleIdx="1" presStyleCnt="3"/>
      <dgm:spPr/>
    </dgm:pt>
    <dgm:pt modelId="{E69ED851-B7E1-4157-862A-BEB5FD0D4A8D}" type="pres">
      <dgm:prSet presAssocID="{ECF5B217-F676-4C33-8261-1DF46C9F5273}" presName="circle3" presStyleLbl="node1" presStyleIdx="2" presStyleCnt="3"/>
      <dgm:spPr/>
    </dgm:pt>
    <dgm:pt modelId="{E03D8751-EE20-4392-9D0F-057EA550EC8E}" type="pres">
      <dgm:prSet presAssocID="{ECF5B217-F676-4C33-8261-1DF46C9F5273}" presName="rect3" presStyleLbl="alignAcc1" presStyleIdx="2" presStyleCnt="3" custScaleY="126551" custLinFactNeighborX="337" custLinFactNeighborY="6302"/>
      <dgm:spPr/>
    </dgm:pt>
    <dgm:pt modelId="{159DF8D3-B7F0-448E-BE62-0C555DEE850B}" type="pres">
      <dgm:prSet presAssocID="{AAF61B62-394C-465D-A05F-D1BBCD839916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8B942F7E-C6E1-4CFF-B795-119D970C95F5}" type="pres">
      <dgm:prSet presAssocID="{AAF61B62-394C-465D-A05F-D1BBCD839916}" presName="rect1ChTx" presStyleLbl="alignAcc1" presStyleIdx="2" presStyleCnt="3" custScaleX="175587">
        <dgm:presLayoutVars>
          <dgm:bulletEnabled val="1"/>
        </dgm:presLayoutVars>
      </dgm:prSet>
      <dgm:spPr/>
    </dgm:pt>
    <dgm:pt modelId="{3C980C06-2A8D-4F76-B9B0-FEBBBF205BBD}" type="pres">
      <dgm:prSet presAssocID="{6B52EA7E-E9A7-40AF-B6A7-5EBB3EA8A147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9FECE645-D022-484B-88B3-3C89D28B3624}" type="pres">
      <dgm:prSet presAssocID="{6B52EA7E-E9A7-40AF-B6A7-5EBB3EA8A147}" presName="rect2ChTx" presStyleLbl="alignAcc1" presStyleIdx="2" presStyleCnt="3" custScaleX="173697" custScaleY="100000" custLinFactNeighborX="-21141" custLinFactNeighborY="-2434">
        <dgm:presLayoutVars>
          <dgm:bulletEnabled val="1"/>
        </dgm:presLayoutVars>
      </dgm:prSet>
      <dgm:spPr/>
    </dgm:pt>
    <dgm:pt modelId="{5DEDEBBF-D34E-4FF3-B8FD-B5D509CB50BF}" type="pres">
      <dgm:prSet presAssocID="{ECF5B217-F676-4C33-8261-1DF46C9F5273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7453B497-21C4-48BF-94D6-571C532D5EA7}" type="pres">
      <dgm:prSet presAssocID="{ECF5B217-F676-4C33-8261-1DF46C9F5273}" presName="rect3ChTx" presStyleLbl="alignAcc1" presStyleIdx="2" presStyleCnt="3" custScaleX="160840" custScaleY="151219" custLinFactNeighborX="-20955" custLinFactNeighborY="8029">
        <dgm:presLayoutVars>
          <dgm:bulletEnabled val="1"/>
        </dgm:presLayoutVars>
      </dgm:prSet>
      <dgm:spPr/>
    </dgm:pt>
  </dgm:ptLst>
  <dgm:cxnLst>
    <dgm:cxn modelId="{2E7AF006-6EE7-460B-A962-A12E0423CF3C}" srcId="{6B52EA7E-E9A7-40AF-B6A7-5EBB3EA8A147}" destId="{7DA77B24-4E6A-4E0C-BA20-C3FC4FD92D30}" srcOrd="1" destOrd="0" parTransId="{AA5E9DCE-5A1E-4610-A7DB-B83824917325}" sibTransId="{DE7855DE-E1DA-4ED8-B91F-F6F04818238D}"/>
    <dgm:cxn modelId="{B563D015-B229-478A-A012-E5597A3B3F9D}" type="presOf" srcId="{ECF5B217-F676-4C33-8261-1DF46C9F5273}" destId="{5DEDEBBF-D34E-4FF3-B8FD-B5D509CB50BF}" srcOrd="1" destOrd="0" presId="urn:microsoft.com/office/officeart/2005/8/layout/target3"/>
    <dgm:cxn modelId="{0857ED27-DFAB-48DB-8E4E-81E17968B78D}" type="presOf" srcId="{6B52EA7E-E9A7-40AF-B6A7-5EBB3EA8A147}" destId="{3C980C06-2A8D-4F76-B9B0-FEBBBF205BBD}" srcOrd="1" destOrd="0" presId="urn:microsoft.com/office/officeart/2005/8/layout/target3"/>
    <dgm:cxn modelId="{C040F93A-F03D-4D33-B4EC-275346405C64}" type="presOf" srcId="{6B52EA7E-E9A7-40AF-B6A7-5EBB3EA8A147}" destId="{1EA2FC26-6A11-42FA-B6AD-61909C19082F}" srcOrd="0" destOrd="0" presId="urn:microsoft.com/office/officeart/2005/8/layout/target3"/>
    <dgm:cxn modelId="{8911EC68-2EE3-4289-8A6F-28E6F716F818}" srcId="{AAF61B62-394C-465D-A05F-D1BBCD839916}" destId="{996952B3-F724-458F-B16D-9B7E29E0FA9F}" srcOrd="0" destOrd="0" parTransId="{7F12AC0D-0176-48BB-AC9C-E0E4024F999F}" sibTransId="{8861175D-6BF9-4FEA-AF24-9865DA12EDA8}"/>
    <dgm:cxn modelId="{8FC7616F-2F89-467C-95BA-ADF2CB92DB8C}" srcId="{ECF5B217-F676-4C33-8261-1DF46C9F5273}" destId="{F98F5839-0A7C-4D2A-A72C-9947C721998F}" srcOrd="0" destOrd="0" parTransId="{989DB35E-014B-43CA-84B2-0C90716CC136}" sibTransId="{1BB384FC-20DE-44B4-9861-54FEB7664FF6}"/>
    <dgm:cxn modelId="{930FD173-3826-44B3-ACC3-9CD9D6E593A3}" type="presOf" srcId="{AAF61B62-394C-465D-A05F-D1BBCD839916}" destId="{159DF8D3-B7F0-448E-BE62-0C555DEE850B}" srcOrd="1" destOrd="0" presId="urn:microsoft.com/office/officeart/2005/8/layout/target3"/>
    <dgm:cxn modelId="{322BF576-E49E-4095-82EA-0AE1B89B68F7}" type="presOf" srcId="{F98F5839-0A7C-4D2A-A72C-9947C721998F}" destId="{7453B497-21C4-48BF-94D6-571C532D5EA7}" srcOrd="0" destOrd="0" presId="urn:microsoft.com/office/officeart/2005/8/layout/target3"/>
    <dgm:cxn modelId="{A2B29797-F849-4E11-AA64-816CE6E1E2B7}" type="presOf" srcId="{AAF61B62-394C-465D-A05F-D1BBCD839916}" destId="{42B5CE14-9967-4E5A-B89E-01691A2E522E}" srcOrd="0" destOrd="0" presId="urn:microsoft.com/office/officeart/2005/8/layout/target3"/>
    <dgm:cxn modelId="{F67684A0-922F-4704-9FCC-AC12FC36FBBF}" srcId="{F05829F2-2C6C-495C-BDDB-6A92268166DD}" destId="{AAF61B62-394C-465D-A05F-D1BBCD839916}" srcOrd="0" destOrd="0" parTransId="{C1E8151F-E3FE-4524-96BC-3E02E57E1049}" sibTransId="{33B44484-0172-4B80-9F95-181D414D2FEA}"/>
    <dgm:cxn modelId="{351D01A5-E6EF-42F0-9BD4-26597E1F55C0}" type="presOf" srcId="{7DA77B24-4E6A-4E0C-BA20-C3FC4FD92D30}" destId="{9FECE645-D022-484B-88B3-3C89D28B3624}" srcOrd="0" destOrd="1" presId="urn:microsoft.com/office/officeart/2005/8/layout/target3"/>
    <dgm:cxn modelId="{AC4B0EBC-BBD3-4CD8-A67D-F97181A6FCCB}" type="presOf" srcId="{ECF5B217-F676-4C33-8261-1DF46C9F5273}" destId="{E03D8751-EE20-4392-9D0F-057EA550EC8E}" srcOrd="0" destOrd="0" presId="urn:microsoft.com/office/officeart/2005/8/layout/target3"/>
    <dgm:cxn modelId="{784E76BC-13FA-41EE-9DF1-FA700D57CC92}" type="presOf" srcId="{F05829F2-2C6C-495C-BDDB-6A92268166DD}" destId="{BA7A2789-C6F3-4792-8869-34CBAE966F83}" srcOrd="0" destOrd="0" presId="urn:microsoft.com/office/officeart/2005/8/layout/target3"/>
    <dgm:cxn modelId="{56D629C1-3F2D-4039-91F8-57C02E51E636}" type="presOf" srcId="{996952B3-F724-458F-B16D-9B7E29E0FA9F}" destId="{8B942F7E-C6E1-4CFF-B795-119D970C95F5}" srcOrd="0" destOrd="0" presId="urn:microsoft.com/office/officeart/2005/8/layout/target3"/>
    <dgm:cxn modelId="{FB1E89C1-C46D-4A12-8891-8AF4DC6B7F06}" type="presOf" srcId="{DB5C3676-FF4D-444D-BCB2-B3BC143F198F}" destId="{9FECE645-D022-484B-88B3-3C89D28B3624}" srcOrd="0" destOrd="0" presId="urn:microsoft.com/office/officeart/2005/8/layout/target3"/>
    <dgm:cxn modelId="{D540FAC7-1878-462B-AF2E-B3524FCCAFE6}" srcId="{6B52EA7E-E9A7-40AF-B6A7-5EBB3EA8A147}" destId="{DB5C3676-FF4D-444D-BCB2-B3BC143F198F}" srcOrd="0" destOrd="0" parTransId="{96835E5E-A4AF-4A38-880C-5E2B91EF5E1B}" sibTransId="{987882A1-31A0-45C3-A747-737098BF15AE}"/>
    <dgm:cxn modelId="{B696EACD-9460-419A-8C3D-A0CF497AAF7C}" srcId="{F05829F2-2C6C-495C-BDDB-6A92268166DD}" destId="{6B52EA7E-E9A7-40AF-B6A7-5EBB3EA8A147}" srcOrd="1" destOrd="0" parTransId="{06864454-C5E1-4423-A8D0-CE764BAB0301}" sibTransId="{1706452B-3C4D-4483-A29D-B1258238ED0C}"/>
    <dgm:cxn modelId="{B4DEDBDF-EF9C-47D3-9BEE-F24B1A3C162C}" srcId="{F05829F2-2C6C-495C-BDDB-6A92268166DD}" destId="{ECF5B217-F676-4C33-8261-1DF46C9F5273}" srcOrd="2" destOrd="0" parTransId="{358F95D9-7121-4CB2-BB0D-F8B6C7BA1267}" sibTransId="{54A1D8DB-CBEC-413A-9FD8-3F059F94627F}"/>
    <dgm:cxn modelId="{DE5A252A-768D-47D0-95CE-C889273B056B}" type="presParOf" srcId="{BA7A2789-C6F3-4792-8869-34CBAE966F83}" destId="{F04242DF-D6EC-4CBF-8659-53E456820F6A}" srcOrd="0" destOrd="0" presId="urn:microsoft.com/office/officeart/2005/8/layout/target3"/>
    <dgm:cxn modelId="{38A78109-6E64-4D44-A745-110539C1A9FE}" type="presParOf" srcId="{BA7A2789-C6F3-4792-8869-34CBAE966F83}" destId="{37865EC3-D4DF-4DFE-BAF9-59433589B475}" srcOrd="1" destOrd="0" presId="urn:microsoft.com/office/officeart/2005/8/layout/target3"/>
    <dgm:cxn modelId="{D3323B49-0235-47FF-99AD-19431480F2C6}" type="presParOf" srcId="{BA7A2789-C6F3-4792-8869-34CBAE966F83}" destId="{42B5CE14-9967-4E5A-B89E-01691A2E522E}" srcOrd="2" destOrd="0" presId="urn:microsoft.com/office/officeart/2005/8/layout/target3"/>
    <dgm:cxn modelId="{8CCBDEAA-7950-4EF8-87FA-F2B1771EEDE8}" type="presParOf" srcId="{BA7A2789-C6F3-4792-8869-34CBAE966F83}" destId="{EE985BB3-E31F-4145-ABB5-DC142B9D6D9F}" srcOrd="3" destOrd="0" presId="urn:microsoft.com/office/officeart/2005/8/layout/target3"/>
    <dgm:cxn modelId="{BEDA2E98-68F3-4889-93F9-8E80820AAA04}" type="presParOf" srcId="{BA7A2789-C6F3-4792-8869-34CBAE966F83}" destId="{08E6F51D-DA7A-4EC8-ACAB-65FD05724FEF}" srcOrd="4" destOrd="0" presId="urn:microsoft.com/office/officeart/2005/8/layout/target3"/>
    <dgm:cxn modelId="{A598F356-B80E-437F-A682-3497CE5FF189}" type="presParOf" srcId="{BA7A2789-C6F3-4792-8869-34CBAE966F83}" destId="{1EA2FC26-6A11-42FA-B6AD-61909C19082F}" srcOrd="5" destOrd="0" presId="urn:microsoft.com/office/officeart/2005/8/layout/target3"/>
    <dgm:cxn modelId="{4B5E4763-E0F1-4EF7-9DB8-74F2D78C5AFE}" type="presParOf" srcId="{BA7A2789-C6F3-4792-8869-34CBAE966F83}" destId="{B0D11777-1076-4B32-A34A-57F0775F3056}" srcOrd="6" destOrd="0" presId="urn:microsoft.com/office/officeart/2005/8/layout/target3"/>
    <dgm:cxn modelId="{8673C16F-F36A-4F53-87AF-741F15B85FF3}" type="presParOf" srcId="{BA7A2789-C6F3-4792-8869-34CBAE966F83}" destId="{E69ED851-B7E1-4157-862A-BEB5FD0D4A8D}" srcOrd="7" destOrd="0" presId="urn:microsoft.com/office/officeart/2005/8/layout/target3"/>
    <dgm:cxn modelId="{4B396D67-3A49-4348-9E43-27620F01CC25}" type="presParOf" srcId="{BA7A2789-C6F3-4792-8869-34CBAE966F83}" destId="{E03D8751-EE20-4392-9D0F-057EA550EC8E}" srcOrd="8" destOrd="0" presId="urn:microsoft.com/office/officeart/2005/8/layout/target3"/>
    <dgm:cxn modelId="{D5308553-F8A8-40C8-9C5A-735B3052E17C}" type="presParOf" srcId="{BA7A2789-C6F3-4792-8869-34CBAE966F83}" destId="{159DF8D3-B7F0-448E-BE62-0C555DEE850B}" srcOrd="9" destOrd="0" presId="urn:microsoft.com/office/officeart/2005/8/layout/target3"/>
    <dgm:cxn modelId="{97DCC934-06A9-49EF-BA55-8E30310A502D}" type="presParOf" srcId="{BA7A2789-C6F3-4792-8869-34CBAE966F83}" destId="{8B942F7E-C6E1-4CFF-B795-119D970C95F5}" srcOrd="10" destOrd="0" presId="urn:microsoft.com/office/officeart/2005/8/layout/target3"/>
    <dgm:cxn modelId="{96D9B1E4-33EF-43E1-9405-7472A0374F8D}" type="presParOf" srcId="{BA7A2789-C6F3-4792-8869-34CBAE966F83}" destId="{3C980C06-2A8D-4F76-B9B0-FEBBBF205BBD}" srcOrd="11" destOrd="0" presId="urn:microsoft.com/office/officeart/2005/8/layout/target3"/>
    <dgm:cxn modelId="{C53D3234-281F-41EE-8996-3DE14BA01CCF}" type="presParOf" srcId="{BA7A2789-C6F3-4792-8869-34CBAE966F83}" destId="{9FECE645-D022-484B-88B3-3C89D28B3624}" srcOrd="12" destOrd="0" presId="urn:microsoft.com/office/officeart/2005/8/layout/target3"/>
    <dgm:cxn modelId="{547776D7-0841-4ED9-B3CB-434A7ED06151}" type="presParOf" srcId="{BA7A2789-C6F3-4792-8869-34CBAE966F83}" destId="{5DEDEBBF-D34E-4FF3-B8FD-B5D509CB50BF}" srcOrd="13" destOrd="0" presId="urn:microsoft.com/office/officeart/2005/8/layout/target3"/>
    <dgm:cxn modelId="{8788404E-974E-4E5E-86E4-BDBD632B57C5}" type="presParOf" srcId="{BA7A2789-C6F3-4792-8869-34CBAE966F83}" destId="{7453B497-21C4-48BF-94D6-571C532D5EA7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2D2C602-3D5C-4021-A87B-CE15E1F3F9C9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A2B278-2B94-42D0-9E3E-B0C3E8AC6026}">
      <dgm:prSet custT="1"/>
      <dgm:spPr/>
      <dgm:t>
        <a:bodyPr/>
        <a:lstStyle/>
        <a:p>
          <a:r>
            <a:rPr lang="ru-RU" sz="28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rPr>
            <a:t>Итоговые заседания экспертной комиссии АК МО и Н РТ на 1 кв. кат. с 14 по 19 декабря</a:t>
          </a:r>
        </a:p>
      </dgm:t>
    </dgm:pt>
    <dgm:pt modelId="{E4E205D1-3C11-4AF8-8B4E-1BC3A021EF59}" type="parTrans" cxnId="{07DEB2C2-42C9-40B4-80DB-F2A0CAAFD5CF}">
      <dgm:prSet/>
      <dgm:spPr/>
      <dgm:t>
        <a:bodyPr/>
        <a:lstStyle/>
        <a:p>
          <a:endParaRPr lang="ru-RU"/>
        </a:p>
      </dgm:t>
    </dgm:pt>
    <dgm:pt modelId="{E2C5D643-B371-4018-B1ED-B8BA84FEAD01}" type="sibTrans" cxnId="{07DEB2C2-42C9-40B4-80DB-F2A0CAAFD5CF}">
      <dgm:prSet/>
      <dgm:spPr/>
      <dgm:t>
        <a:bodyPr/>
        <a:lstStyle/>
        <a:p>
          <a:endParaRPr lang="ru-RU"/>
        </a:p>
      </dgm:t>
    </dgm:pt>
    <dgm:pt modelId="{7A65A567-3D98-4CC3-B6B8-9A2C2B0954A3}">
      <dgm:prSet custT="1"/>
      <dgm:spPr/>
      <dgm:t>
        <a:bodyPr/>
        <a:lstStyle/>
        <a:p>
          <a:r>
            <a:rPr lang="ru-RU" sz="32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rPr>
            <a:t>Итоговые заседания экспертной комиссии АК МО и Н РТ на высшую кв. кат. с 21 по 28 декабря</a:t>
          </a:r>
        </a:p>
      </dgm:t>
    </dgm:pt>
    <dgm:pt modelId="{5CB68F91-F1FA-4D44-BCBE-533ACA97366E}" type="parTrans" cxnId="{B0FC7BC5-6D0C-47F5-84C0-AED42A0D1C1E}">
      <dgm:prSet/>
      <dgm:spPr/>
      <dgm:t>
        <a:bodyPr/>
        <a:lstStyle/>
        <a:p>
          <a:endParaRPr lang="ru-RU"/>
        </a:p>
      </dgm:t>
    </dgm:pt>
    <dgm:pt modelId="{B10C1828-E82A-4D51-8BFB-4BC503359896}" type="sibTrans" cxnId="{B0FC7BC5-6D0C-47F5-84C0-AED42A0D1C1E}">
      <dgm:prSet/>
      <dgm:spPr/>
      <dgm:t>
        <a:bodyPr/>
        <a:lstStyle/>
        <a:p>
          <a:endParaRPr lang="ru-RU"/>
        </a:p>
      </dgm:t>
    </dgm:pt>
    <dgm:pt modelId="{556E6BD7-411D-467C-AE3C-C386C470F95F}" type="pres">
      <dgm:prSet presAssocID="{22D2C602-3D5C-4021-A87B-CE15E1F3F9C9}" presName="linear" presStyleCnt="0">
        <dgm:presLayoutVars>
          <dgm:dir/>
          <dgm:animLvl val="lvl"/>
          <dgm:resizeHandles val="exact"/>
        </dgm:presLayoutVars>
      </dgm:prSet>
      <dgm:spPr/>
    </dgm:pt>
    <dgm:pt modelId="{570D012C-1217-4996-ADB3-2363141F4D6C}" type="pres">
      <dgm:prSet presAssocID="{AFA2B278-2B94-42D0-9E3E-B0C3E8AC6026}" presName="parentLin" presStyleCnt="0"/>
      <dgm:spPr/>
    </dgm:pt>
    <dgm:pt modelId="{2A675C89-54CB-4FAE-BAD3-2E320373599F}" type="pres">
      <dgm:prSet presAssocID="{AFA2B278-2B94-42D0-9E3E-B0C3E8AC6026}" presName="parentLeftMargin" presStyleLbl="node1" presStyleIdx="0" presStyleCnt="2"/>
      <dgm:spPr/>
    </dgm:pt>
    <dgm:pt modelId="{BA5B5DDB-F361-4ADE-ACCC-D16D7BB81B82}" type="pres">
      <dgm:prSet presAssocID="{AFA2B278-2B94-42D0-9E3E-B0C3E8AC6026}" presName="parentText" presStyleLbl="node1" presStyleIdx="0" presStyleCnt="2" custScaleX="137566" custScaleY="169517" custLinFactNeighborX="35616" custLinFactNeighborY="5533">
        <dgm:presLayoutVars>
          <dgm:chMax val="0"/>
          <dgm:bulletEnabled val="1"/>
        </dgm:presLayoutVars>
      </dgm:prSet>
      <dgm:spPr/>
    </dgm:pt>
    <dgm:pt modelId="{22E02EE0-6BF6-4691-ABFE-653114E43437}" type="pres">
      <dgm:prSet presAssocID="{AFA2B278-2B94-42D0-9E3E-B0C3E8AC6026}" presName="negativeSpace" presStyleCnt="0"/>
      <dgm:spPr/>
    </dgm:pt>
    <dgm:pt modelId="{FE74548A-B8C6-4ABB-8513-00C5C2ED260D}" type="pres">
      <dgm:prSet presAssocID="{AFA2B278-2B94-42D0-9E3E-B0C3E8AC6026}" presName="childText" presStyleLbl="conFgAcc1" presStyleIdx="0" presStyleCnt="2">
        <dgm:presLayoutVars>
          <dgm:bulletEnabled val="1"/>
        </dgm:presLayoutVars>
      </dgm:prSet>
      <dgm:spPr/>
    </dgm:pt>
    <dgm:pt modelId="{C8FD2569-0C21-4C8D-A1D8-C4BD8EB61F10}" type="pres">
      <dgm:prSet presAssocID="{E2C5D643-B371-4018-B1ED-B8BA84FEAD01}" presName="spaceBetweenRectangles" presStyleCnt="0"/>
      <dgm:spPr/>
    </dgm:pt>
    <dgm:pt modelId="{0D1CC0C2-9770-420D-B85F-BA600C9788CF}" type="pres">
      <dgm:prSet presAssocID="{7A65A567-3D98-4CC3-B6B8-9A2C2B0954A3}" presName="parentLin" presStyleCnt="0"/>
      <dgm:spPr/>
    </dgm:pt>
    <dgm:pt modelId="{23D304B7-5868-4FAE-9B63-62A17D657A34}" type="pres">
      <dgm:prSet presAssocID="{7A65A567-3D98-4CC3-B6B8-9A2C2B0954A3}" presName="parentLeftMargin" presStyleLbl="node1" presStyleIdx="0" presStyleCnt="2"/>
      <dgm:spPr/>
    </dgm:pt>
    <dgm:pt modelId="{22E69A97-E7C4-4190-B648-35037E6ED60A}" type="pres">
      <dgm:prSet presAssocID="{7A65A567-3D98-4CC3-B6B8-9A2C2B0954A3}" presName="parentText" presStyleLbl="node1" presStyleIdx="1" presStyleCnt="2" custScaleX="137566" custScaleY="256121" custLinFactNeighborX="-4304" custLinFactNeighborY="-5188">
        <dgm:presLayoutVars>
          <dgm:chMax val="0"/>
          <dgm:bulletEnabled val="1"/>
        </dgm:presLayoutVars>
      </dgm:prSet>
      <dgm:spPr/>
    </dgm:pt>
    <dgm:pt modelId="{F2EA1EF9-B686-4E25-9FBF-F778255E3F77}" type="pres">
      <dgm:prSet presAssocID="{7A65A567-3D98-4CC3-B6B8-9A2C2B0954A3}" presName="negativeSpace" presStyleCnt="0"/>
      <dgm:spPr/>
    </dgm:pt>
    <dgm:pt modelId="{1E4A4EA4-4F55-4390-AFC9-B49F49876CA6}" type="pres">
      <dgm:prSet presAssocID="{7A65A567-3D98-4CC3-B6B8-9A2C2B0954A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E5779C15-F716-499F-A098-D0E8D6902C0B}" type="presOf" srcId="{7A65A567-3D98-4CC3-B6B8-9A2C2B0954A3}" destId="{22E69A97-E7C4-4190-B648-35037E6ED60A}" srcOrd="1" destOrd="0" presId="urn:microsoft.com/office/officeart/2005/8/layout/list1"/>
    <dgm:cxn modelId="{5227BF41-F621-4341-BA00-9BF593F6DB13}" type="presOf" srcId="{AFA2B278-2B94-42D0-9E3E-B0C3E8AC6026}" destId="{2A675C89-54CB-4FAE-BAD3-2E320373599F}" srcOrd="0" destOrd="0" presId="urn:microsoft.com/office/officeart/2005/8/layout/list1"/>
    <dgm:cxn modelId="{D5FFA870-8D70-4083-B8A3-387B14BFC139}" type="presOf" srcId="{22D2C602-3D5C-4021-A87B-CE15E1F3F9C9}" destId="{556E6BD7-411D-467C-AE3C-C386C470F95F}" srcOrd="0" destOrd="0" presId="urn:microsoft.com/office/officeart/2005/8/layout/list1"/>
    <dgm:cxn modelId="{F068F0B0-5270-4E32-9C20-B30EAF5C5320}" type="presOf" srcId="{AFA2B278-2B94-42D0-9E3E-B0C3E8AC6026}" destId="{BA5B5DDB-F361-4ADE-ACCC-D16D7BB81B82}" srcOrd="1" destOrd="0" presId="urn:microsoft.com/office/officeart/2005/8/layout/list1"/>
    <dgm:cxn modelId="{11BCB6B5-E254-4B9A-B47A-A51B1BD35506}" type="presOf" srcId="{7A65A567-3D98-4CC3-B6B8-9A2C2B0954A3}" destId="{23D304B7-5868-4FAE-9B63-62A17D657A34}" srcOrd="0" destOrd="0" presId="urn:microsoft.com/office/officeart/2005/8/layout/list1"/>
    <dgm:cxn modelId="{07DEB2C2-42C9-40B4-80DB-F2A0CAAFD5CF}" srcId="{22D2C602-3D5C-4021-A87B-CE15E1F3F9C9}" destId="{AFA2B278-2B94-42D0-9E3E-B0C3E8AC6026}" srcOrd="0" destOrd="0" parTransId="{E4E205D1-3C11-4AF8-8B4E-1BC3A021EF59}" sibTransId="{E2C5D643-B371-4018-B1ED-B8BA84FEAD01}"/>
    <dgm:cxn modelId="{B0FC7BC5-6D0C-47F5-84C0-AED42A0D1C1E}" srcId="{22D2C602-3D5C-4021-A87B-CE15E1F3F9C9}" destId="{7A65A567-3D98-4CC3-B6B8-9A2C2B0954A3}" srcOrd="1" destOrd="0" parTransId="{5CB68F91-F1FA-4D44-BCBE-533ACA97366E}" sibTransId="{B10C1828-E82A-4D51-8BFB-4BC503359896}"/>
    <dgm:cxn modelId="{87C88E5E-B905-4D27-A41F-F6954398866D}" type="presParOf" srcId="{556E6BD7-411D-467C-AE3C-C386C470F95F}" destId="{570D012C-1217-4996-ADB3-2363141F4D6C}" srcOrd="0" destOrd="0" presId="urn:microsoft.com/office/officeart/2005/8/layout/list1"/>
    <dgm:cxn modelId="{ED2EC04B-29B5-4C88-8484-1BEF2496F18E}" type="presParOf" srcId="{570D012C-1217-4996-ADB3-2363141F4D6C}" destId="{2A675C89-54CB-4FAE-BAD3-2E320373599F}" srcOrd="0" destOrd="0" presId="urn:microsoft.com/office/officeart/2005/8/layout/list1"/>
    <dgm:cxn modelId="{656DE623-55BB-4775-A9C1-D0D9FB892D4B}" type="presParOf" srcId="{570D012C-1217-4996-ADB3-2363141F4D6C}" destId="{BA5B5DDB-F361-4ADE-ACCC-D16D7BB81B82}" srcOrd="1" destOrd="0" presId="urn:microsoft.com/office/officeart/2005/8/layout/list1"/>
    <dgm:cxn modelId="{4C730AD5-9F26-474B-B01E-750F54F1A7C9}" type="presParOf" srcId="{556E6BD7-411D-467C-AE3C-C386C470F95F}" destId="{22E02EE0-6BF6-4691-ABFE-653114E43437}" srcOrd="1" destOrd="0" presId="urn:microsoft.com/office/officeart/2005/8/layout/list1"/>
    <dgm:cxn modelId="{44848F70-B34A-4FDA-9B6F-A65021D13C0C}" type="presParOf" srcId="{556E6BD7-411D-467C-AE3C-C386C470F95F}" destId="{FE74548A-B8C6-4ABB-8513-00C5C2ED260D}" srcOrd="2" destOrd="0" presId="urn:microsoft.com/office/officeart/2005/8/layout/list1"/>
    <dgm:cxn modelId="{6717128D-1726-4DAA-844F-73249380FAFB}" type="presParOf" srcId="{556E6BD7-411D-467C-AE3C-C386C470F95F}" destId="{C8FD2569-0C21-4C8D-A1D8-C4BD8EB61F10}" srcOrd="3" destOrd="0" presId="urn:microsoft.com/office/officeart/2005/8/layout/list1"/>
    <dgm:cxn modelId="{7F9121B4-6513-4E2E-8CA4-69515FBC34AC}" type="presParOf" srcId="{556E6BD7-411D-467C-AE3C-C386C470F95F}" destId="{0D1CC0C2-9770-420D-B85F-BA600C9788CF}" srcOrd="4" destOrd="0" presId="urn:microsoft.com/office/officeart/2005/8/layout/list1"/>
    <dgm:cxn modelId="{A2D661F1-427F-4725-80ED-CC043698243F}" type="presParOf" srcId="{0D1CC0C2-9770-420D-B85F-BA600C9788CF}" destId="{23D304B7-5868-4FAE-9B63-62A17D657A34}" srcOrd="0" destOrd="0" presId="urn:microsoft.com/office/officeart/2005/8/layout/list1"/>
    <dgm:cxn modelId="{3A0BDD1F-0FF4-49B8-B4F0-C6F81749AA00}" type="presParOf" srcId="{0D1CC0C2-9770-420D-B85F-BA600C9788CF}" destId="{22E69A97-E7C4-4190-B648-35037E6ED60A}" srcOrd="1" destOrd="0" presId="urn:microsoft.com/office/officeart/2005/8/layout/list1"/>
    <dgm:cxn modelId="{045B87D1-3220-42DF-B550-20381349F5BE}" type="presParOf" srcId="{556E6BD7-411D-467C-AE3C-C386C470F95F}" destId="{F2EA1EF9-B686-4E25-9FBF-F778255E3F77}" srcOrd="5" destOrd="0" presId="urn:microsoft.com/office/officeart/2005/8/layout/list1"/>
    <dgm:cxn modelId="{2BF94DCF-68A7-4520-BFDB-8FA4BCB5FB4D}" type="presParOf" srcId="{556E6BD7-411D-467C-AE3C-C386C470F95F}" destId="{1E4A4EA4-4F55-4390-AFC9-B49F49876CA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0CF7B7-1DD5-4005-A65D-AB27A81B14EA}">
      <dsp:nvSpPr>
        <dsp:cNvPr id="0" name=""/>
        <dsp:cNvSpPr/>
      </dsp:nvSpPr>
      <dsp:spPr>
        <a:xfrm>
          <a:off x="81377" y="57996"/>
          <a:ext cx="6215864" cy="9032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7155" tIns="64770" rIns="97155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100" b="1" kern="1200" dirty="0"/>
            <a:t>Виды аттестации</a:t>
          </a:r>
        </a:p>
      </dsp:txBody>
      <dsp:txXfrm>
        <a:off x="107832" y="84451"/>
        <a:ext cx="6162954" cy="850343"/>
      </dsp:txXfrm>
    </dsp:sp>
    <dsp:sp modelId="{C901C136-5EBE-4434-A5FF-D47D6EA30A37}">
      <dsp:nvSpPr>
        <dsp:cNvPr id="0" name=""/>
        <dsp:cNvSpPr/>
      </dsp:nvSpPr>
      <dsp:spPr>
        <a:xfrm>
          <a:off x="702963" y="961250"/>
          <a:ext cx="385116" cy="916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6297"/>
              </a:lnTo>
              <a:lnTo>
                <a:pt x="385116" y="9162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69BFDC-AA67-404D-9D17-BFAA1EF7D889}">
      <dsp:nvSpPr>
        <dsp:cNvPr id="0" name=""/>
        <dsp:cNvSpPr/>
      </dsp:nvSpPr>
      <dsp:spPr>
        <a:xfrm>
          <a:off x="1088080" y="1239148"/>
          <a:ext cx="6260008" cy="1276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ОБЯЗАТЕЛЬНАЯ  АТТЕСТАЦИЯ </a:t>
          </a:r>
          <a:r>
            <a:rPr lang="ru-RU" sz="2000" b="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 СЗД, в рамках которой проводится п</a:t>
          </a:r>
          <a:r>
            <a:rPr lang="ru-RU" sz="2000" b="0" i="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роцедура оценки профессиональных знаний аттестуемых (аттестацию проводит образовательная организация).</a:t>
          </a:r>
        </a:p>
      </dsp:txBody>
      <dsp:txXfrm>
        <a:off x="1125476" y="1276544"/>
        <a:ext cx="6185216" cy="1202007"/>
      </dsp:txXfrm>
    </dsp:sp>
    <dsp:sp modelId="{C9B56D1A-64DB-41A2-A2ED-FA3F0E4F6E2D}">
      <dsp:nvSpPr>
        <dsp:cNvPr id="0" name=""/>
        <dsp:cNvSpPr/>
      </dsp:nvSpPr>
      <dsp:spPr>
        <a:xfrm>
          <a:off x="702963" y="961250"/>
          <a:ext cx="385116" cy="23067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6708"/>
              </a:lnTo>
              <a:lnTo>
                <a:pt x="385116" y="23067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26982-C5A4-4741-B157-3E4D20F0BFCF}">
      <dsp:nvSpPr>
        <dsp:cNvPr id="0" name=""/>
        <dsp:cNvSpPr/>
      </dsp:nvSpPr>
      <dsp:spPr>
        <a:xfrm>
          <a:off x="1088080" y="2667146"/>
          <a:ext cx="6274314" cy="12016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just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ЗАЯВИТЕЛЬНАЯ</a:t>
          </a:r>
          <a:r>
            <a:rPr lang="ru-RU" sz="2000" b="1" kern="1200" dirty="0">
              <a:solidFill>
                <a:srgbClr val="002060"/>
              </a:solidFill>
            </a:rPr>
            <a:t> </a:t>
          </a:r>
          <a:r>
            <a:rPr lang="ru-RU" sz="14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АТТЕСТАЦИЯ</a:t>
          </a:r>
          <a:r>
            <a:rPr lang="ru-RU" sz="2000" b="0" i="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на квалификационную категорию (первую или высшую). Аттестацию проводит аттестационная комиссия МО и Н РТ.</a:t>
          </a:r>
        </a:p>
      </dsp:txBody>
      <dsp:txXfrm>
        <a:off x="1123274" y="2702340"/>
        <a:ext cx="6203926" cy="1131236"/>
      </dsp:txXfrm>
    </dsp:sp>
    <dsp:sp modelId="{AE7D7429-CFDC-4938-AE06-1BEB869E8ECF}">
      <dsp:nvSpPr>
        <dsp:cNvPr id="0" name=""/>
        <dsp:cNvSpPr/>
      </dsp:nvSpPr>
      <dsp:spPr>
        <a:xfrm>
          <a:off x="702963" y="961250"/>
          <a:ext cx="379115" cy="3636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36897"/>
              </a:lnTo>
              <a:lnTo>
                <a:pt x="379115" y="36368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69DB0-559A-4FBE-88BD-8F5DC7918916}">
      <dsp:nvSpPr>
        <dsp:cNvPr id="0" name=""/>
        <dsp:cNvSpPr/>
      </dsp:nvSpPr>
      <dsp:spPr>
        <a:xfrm>
          <a:off x="1082079" y="4024469"/>
          <a:ext cx="6320477" cy="11473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just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АТТЕСТАЦИЯ РУКОВОДИТЕЛЕЙ </a:t>
          </a:r>
          <a:r>
            <a:rPr lang="ru-RU" sz="2000" b="0" i="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образовательных организаций  (аттестацию проводит учредитель).</a:t>
          </a:r>
        </a:p>
      </dsp:txBody>
      <dsp:txXfrm>
        <a:off x="1115684" y="4058074"/>
        <a:ext cx="6253267" cy="10801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3C9B81-D5F6-4174-BD3D-0497A79569BE}">
      <dsp:nvSpPr>
        <dsp:cNvPr id="0" name=""/>
        <dsp:cNvSpPr/>
      </dsp:nvSpPr>
      <dsp:spPr>
        <a:xfrm rot="5400000">
          <a:off x="6878079" y="-2779804"/>
          <a:ext cx="1166849" cy="70225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400" b="1" kern="1200" dirty="0">
              <a:solidFill>
                <a:srgbClr val="002060"/>
              </a:solidFill>
              <a:latin typeface="Arial" charset="0"/>
              <a:cs typeface="Arial" charset="0"/>
            </a:rPr>
            <a:t>Составление конспекта урока</a:t>
          </a:r>
          <a:endParaRPr lang="ru-RU" sz="3400" kern="1200" dirty="0"/>
        </a:p>
      </dsp:txBody>
      <dsp:txXfrm rot="-5400000">
        <a:off x="3950208" y="205028"/>
        <a:ext cx="6965631" cy="1052927"/>
      </dsp:txXfrm>
    </dsp:sp>
    <dsp:sp modelId="{FAF05163-6CBE-498C-97EE-2E8D82E15266}">
      <dsp:nvSpPr>
        <dsp:cNvPr id="0" name=""/>
        <dsp:cNvSpPr/>
      </dsp:nvSpPr>
      <dsp:spPr>
        <a:xfrm>
          <a:off x="0" y="2209"/>
          <a:ext cx="3950208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Формы оценки знаний</a:t>
          </a:r>
          <a:br>
            <a:rPr lang="ru-RU" sz="2700" b="1" kern="12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</a:br>
          <a:r>
            <a:rPr lang="ru-RU" sz="2700" b="1" kern="12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 в рамках должностной аттестации</a:t>
          </a:r>
          <a:endParaRPr lang="ru-RU" sz="2700" kern="1200" dirty="0"/>
        </a:p>
      </dsp:txBody>
      <dsp:txXfrm>
        <a:off x="71201" y="73410"/>
        <a:ext cx="3807806" cy="1316160"/>
      </dsp:txXfrm>
    </dsp:sp>
    <dsp:sp modelId="{91445D16-39B6-4895-9DFC-F3D47B6151B1}">
      <dsp:nvSpPr>
        <dsp:cNvPr id="0" name=""/>
        <dsp:cNvSpPr/>
      </dsp:nvSpPr>
      <dsp:spPr>
        <a:xfrm rot="5400000">
          <a:off x="6878079" y="-1248314"/>
          <a:ext cx="1166849" cy="70225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400" b="1" kern="1200" dirty="0">
              <a:solidFill>
                <a:srgbClr val="002060"/>
              </a:solidFill>
              <a:latin typeface="Arial" charset="0"/>
              <a:cs typeface="Arial" charset="0"/>
            </a:rPr>
            <a:t>Решение  педагогических ситуаций</a:t>
          </a:r>
          <a:endParaRPr lang="ru-RU" sz="3400" kern="1200" dirty="0"/>
        </a:p>
      </dsp:txBody>
      <dsp:txXfrm rot="-5400000">
        <a:off x="3950208" y="1736518"/>
        <a:ext cx="6965631" cy="1052927"/>
      </dsp:txXfrm>
    </dsp:sp>
    <dsp:sp modelId="{281AEBA5-679A-4AB9-8ACF-AB6D9794549F}">
      <dsp:nvSpPr>
        <dsp:cNvPr id="0" name=""/>
        <dsp:cNvSpPr/>
      </dsp:nvSpPr>
      <dsp:spPr>
        <a:xfrm>
          <a:off x="0" y="1533700"/>
          <a:ext cx="3950208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Формы оценки знаний</a:t>
          </a:r>
          <a:br>
            <a:rPr lang="ru-RU" sz="2700" b="1" kern="12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</a:br>
          <a:r>
            <a:rPr lang="ru-RU" sz="2700" b="1" kern="12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 в рамках должностной аттестации</a:t>
          </a:r>
          <a:endParaRPr lang="ru-RU" sz="2700" kern="1200" dirty="0"/>
        </a:p>
      </dsp:txBody>
      <dsp:txXfrm>
        <a:off x="71201" y="1604901"/>
        <a:ext cx="3807806" cy="1316160"/>
      </dsp:txXfrm>
    </dsp:sp>
    <dsp:sp modelId="{BEB7587C-B9C1-41E3-B4F6-E3DD81929DF2}">
      <dsp:nvSpPr>
        <dsp:cNvPr id="0" name=""/>
        <dsp:cNvSpPr/>
      </dsp:nvSpPr>
      <dsp:spPr>
        <a:xfrm rot="5400000">
          <a:off x="6878079" y="283175"/>
          <a:ext cx="1166849" cy="70225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400" b="1" kern="1200" dirty="0">
              <a:solidFill>
                <a:srgbClr val="002060"/>
              </a:solidFill>
              <a:latin typeface="Arial" charset="0"/>
              <a:cs typeface="Arial" charset="0"/>
            </a:rPr>
            <a:t>Тестирование на бумажном или электронном носителях</a:t>
          </a:r>
          <a:endParaRPr lang="ru-RU" sz="3400" kern="1200" dirty="0"/>
        </a:p>
      </dsp:txBody>
      <dsp:txXfrm rot="-5400000">
        <a:off x="3950208" y="3268008"/>
        <a:ext cx="6965631" cy="1052927"/>
      </dsp:txXfrm>
    </dsp:sp>
    <dsp:sp modelId="{F86E9BF7-56FC-42DF-934D-67C900A5399F}">
      <dsp:nvSpPr>
        <dsp:cNvPr id="0" name=""/>
        <dsp:cNvSpPr/>
      </dsp:nvSpPr>
      <dsp:spPr>
        <a:xfrm>
          <a:off x="0" y="3065190"/>
          <a:ext cx="3950208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Формы оценки знаний</a:t>
          </a:r>
          <a:br>
            <a:rPr lang="ru-RU" sz="2700" b="1" kern="12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</a:br>
          <a:r>
            <a:rPr lang="ru-RU" sz="2700" b="1" kern="12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rPr>
            <a:t> в рамках должностной аттестации</a:t>
          </a:r>
          <a:endParaRPr lang="ru-RU" sz="2700" kern="1200" dirty="0"/>
        </a:p>
      </dsp:txBody>
      <dsp:txXfrm>
        <a:off x="71201" y="3136391"/>
        <a:ext cx="3807806" cy="1316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E2201-4DF1-4EE9-9CC5-ED38D64D62AB}">
      <dsp:nvSpPr>
        <dsp:cNvPr id="0" name=""/>
        <dsp:cNvSpPr/>
      </dsp:nvSpPr>
      <dsp:spPr>
        <a:xfrm>
          <a:off x="1309940" y="28603"/>
          <a:ext cx="2879928" cy="9523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Высшая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кв. категория п.37</a:t>
          </a:r>
        </a:p>
      </dsp:txBody>
      <dsp:txXfrm>
        <a:off x="1309940" y="28603"/>
        <a:ext cx="2879928" cy="952351"/>
      </dsp:txXfrm>
    </dsp:sp>
    <dsp:sp modelId="{920D0C47-68E2-4839-9161-779A9A780B01}">
      <dsp:nvSpPr>
        <dsp:cNvPr id="0" name=""/>
        <dsp:cNvSpPr/>
      </dsp:nvSpPr>
      <dsp:spPr>
        <a:xfrm>
          <a:off x="1597933" y="980954"/>
          <a:ext cx="601765" cy="942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2494"/>
              </a:lnTo>
              <a:lnTo>
                <a:pt x="601765" y="9424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2F749F-5ADF-4564-A222-001BDBFA1486}">
      <dsp:nvSpPr>
        <dsp:cNvPr id="0" name=""/>
        <dsp:cNvSpPr/>
      </dsp:nvSpPr>
      <dsp:spPr>
        <a:xfrm>
          <a:off x="2199698" y="1447273"/>
          <a:ext cx="1523761" cy="9523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Положительная динамика</a:t>
          </a:r>
        </a:p>
      </dsp:txBody>
      <dsp:txXfrm>
        <a:off x="2199698" y="1447273"/>
        <a:ext cx="1523761" cy="952351"/>
      </dsp:txXfrm>
    </dsp:sp>
    <dsp:sp modelId="{CAF5FBB8-14CC-4977-9BEA-72CAF0F7BB86}">
      <dsp:nvSpPr>
        <dsp:cNvPr id="0" name=""/>
        <dsp:cNvSpPr/>
      </dsp:nvSpPr>
      <dsp:spPr>
        <a:xfrm>
          <a:off x="1597933" y="980954"/>
          <a:ext cx="589773" cy="20127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12737"/>
              </a:lnTo>
              <a:lnTo>
                <a:pt x="589773" y="20127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A3A311-20F9-4E5C-B014-A2B0DAC75C68}">
      <dsp:nvSpPr>
        <dsp:cNvPr id="0" name=""/>
        <dsp:cNvSpPr/>
      </dsp:nvSpPr>
      <dsp:spPr>
        <a:xfrm>
          <a:off x="2187706" y="2517516"/>
          <a:ext cx="1523761" cy="9523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Выявление и развитие способностей обучающихся</a:t>
          </a:r>
        </a:p>
      </dsp:txBody>
      <dsp:txXfrm>
        <a:off x="2187706" y="2517516"/>
        <a:ext cx="1523761" cy="952351"/>
      </dsp:txXfrm>
    </dsp:sp>
    <dsp:sp modelId="{32AE724D-13E3-45A1-B36E-04A4E92B009E}">
      <dsp:nvSpPr>
        <dsp:cNvPr id="0" name=""/>
        <dsp:cNvSpPr/>
      </dsp:nvSpPr>
      <dsp:spPr>
        <a:xfrm>
          <a:off x="1597933" y="980954"/>
          <a:ext cx="601765" cy="30688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68832"/>
              </a:lnTo>
              <a:lnTo>
                <a:pt x="601765" y="30688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8CF1EE-A8E7-436F-A5F1-781D5D0A38F7}">
      <dsp:nvSpPr>
        <dsp:cNvPr id="0" name=""/>
        <dsp:cNvSpPr/>
      </dsp:nvSpPr>
      <dsp:spPr>
        <a:xfrm>
          <a:off x="2199698" y="3573611"/>
          <a:ext cx="1523761" cy="9523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>
        <a:off x="2199698" y="3573611"/>
        <a:ext cx="1523761" cy="952351"/>
      </dsp:txXfrm>
    </dsp:sp>
    <dsp:sp modelId="{59FACEBF-A741-44E8-8E3F-F93B8DE083D0}">
      <dsp:nvSpPr>
        <dsp:cNvPr id="0" name=""/>
        <dsp:cNvSpPr/>
      </dsp:nvSpPr>
      <dsp:spPr>
        <a:xfrm>
          <a:off x="4821887" y="325642"/>
          <a:ext cx="1140326" cy="952351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Выявление и способностей обучающихся</a:t>
          </a:r>
        </a:p>
      </dsp:txBody>
      <dsp:txXfrm>
        <a:off x="4821887" y="325642"/>
        <a:ext cx="1140326" cy="9523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E2201-4DF1-4EE9-9CC5-ED38D64D62AB}">
      <dsp:nvSpPr>
        <dsp:cNvPr id="0" name=""/>
        <dsp:cNvSpPr/>
      </dsp:nvSpPr>
      <dsp:spPr>
        <a:xfrm>
          <a:off x="0" y="28601"/>
          <a:ext cx="2612309" cy="11056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Первая кв. категория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 п. 36</a:t>
          </a:r>
        </a:p>
      </dsp:txBody>
      <dsp:txXfrm>
        <a:off x="0" y="28601"/>
        <a:ext cx="2612309" cy="1105672"/>
      </dsp:txXfrm>
    </dsp:sp>
    <dsp:sp modelId="{920D0C47-68E2-4839-9161-779A9A780B01}">
      <dsp:nvSpPr>
        <dsp:cNvPr id="0" name=""/>
        <dsp:cNvSpPr/>
      </dsp:nvSpPr>
      <dsp:spPr>
        <a:xfrm>
          <a:off x="261230" y="1134274"/>
          <a:ext cx="167187" cy="784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4213"/>
              </a:lnTo>
              <a:lnTo>
                <a:pt x="167187" y="7842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2F749F-5ADF-4564-A222-001BDBFA1486}">
      <dsp:nvSpPr>
        <dsp:cNvPr id="0" name=""/>
        <dsp:cNvSpPr/>
      </dsp:nvSpPr>
      <dsp:spPr>
        <a:xfrm>
          <a:off x="428418" y="1463074"/>
          <a:ext cx="2950252" cy="9108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Положительная динамика</a:t>
          </a:r>
        </a:p>
      </dsp:txBody>
      <dsp:txXfrm>
        <a:off x="428418" y="1463074"/>
        <a:ext cx="2950252" cy="910828"/>
      </dsp:txXfrm>
    </dsp:sp>
    <dsp:sp modelId="{CAF5FBB8-14CC-4977-9BEA-72CAF0F7BB86}">
      <dsp:nvSpPr>
        <dsp:cNvPr id="0" name=""/>
        <dsp:cNvSpPr/>
      </dsp:nvSpPr>
      <dsp:spPr>
        <a:xfrm>
          <a:off x="261230" y="1134274"/>
          <a:ext cx="236046" cy="1954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4974"/>
              </a:lnTo>
              <a:lnTo>
                <a:pt x="236046" y="19549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A3A311-20F9-4E5C-B014-A2B0DAC75C68}">
      <dsp:nvSpPr>
        <dsp:cNvPr id="0" name=""/>
        <dsp:cNvSpPr/>
      </dsp:nvSpPr>
      <dsp:spPr>
        <a:xfrm>
          <a:off x="497277" y="2633834"/>
          <a:ext cx="2972432" cy="9108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Выявление и развитие способностей обучающихся</a:t>
          </a:r>
        </a:p>
      </dsp:txBody>
      <dsp:txXfrm>
        <a:off x="497277" y="2633834"/>
        <a:ext cx="2972432" cy="910828"/>
      </dsp:txXfrm>
    </dsp:sp>
    <dsp:sp modelId="{304038C3-77DF-4B9E-AAE2-5EB2CB156361}">
      <dsp:nvSpPr>
        <dsp:cNvPr id="0" name=""/>
        <dsp:cNvSpPr/>
      </dsp:nvSpPr>
      <dsp:spPr>
        <a:xfrm>
          <a:off x="261230" y="1134274"/>
          <a:ext cx="304919" cy="29362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6274"/>
              </a:lnTo>
              <a:lnTo>
                <a:pt x="304919" y="29362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02BC32-6047-4261-A89E-8A99C518B159}">
      <dsp:nvSpPr>
        <dsp:cNvPr id="0" name=""/>
        <dsp:cNvSpPr/>
      </dsp:nvSpPr>
      <dsp:spPr>
        <a:xfrm>
          <a:off x="566150" y="3615134"/>
          <a:ext cx="2972418" cy="9108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Личный вклад в повышение качества образования</a:t>
          </a:r>
        </a:p>
      </dsp:txBody>
      <dsp:txXfrm>
        <a:off x="566150" y="3615134"/>
        <a:ext cx="2972418" cy="910828"/>
      </dsp:txXfrm>
    </dsp:sp>
    <dsp:sp modelId="{3D48921A-799B-44F5-9E85-9AB2AF4E6BD5}">
      <dsp:nvSpPr>
        <dsp:cNvPr id="0" name=""/>
        <dsp:cNvSpPr/>
      </dsp:nvSpPr>
      <dsp:spPr>
        <a:xfrm>
          <a:off x="4366627" y="1268229"/>
          <a:ext cx="3687815" cy="910828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chemeClr val="tx1"/>
              </a:solidFill>
            </a:rPr>
            <a:t>Трансляция </a:t>
          </a:r>
          <a:r>
            <a:rPr lang="ru-RU" sz="1900" kern="1200" dirty="0" err="1">
              <a:solidFill>
                <a:schemeClr val="tx1"/>
              </a:solidFill>
            </a:rPr>
            <a:t>пед</a:t>
          </a:r>
          <a:r>
            <a:rPr lang="ru-RU" sz="1900" kern="1200" dirty="0">
              <a:solidFill>
                <a:schemeClr val="tx1"/>
              </a:solidFill>
            </a:rPr>
            <a:t>. опыта (открытый показ уроков, мастер-класс, публикация)</a:t>
          </a:r>
        </a:p>
      </dsp:txBody>
      <dsp:txXfrm>
        <a:off x="4366627" y="1268229"/>
        <a:ext cx="3687815" cy="910828"/>
      </dsp:txXfrm>
    </dsp:sp>
    <dsp:sp modelId="{690711BF-593C-4D94-9AD3-DDE184DDFFE3}">
      <dsp:nvSpPr>
        <dsp:cNvPr id="0" name=""/>
        <dsp:cNvSpPr/>
      </dsp:nvSpPr>
      <dsp:spPr>
        <a:xfrm>
          <a:off x="4435486" y="2396791"/>
          <a:ext cx="3749988" cy="910828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chemeClr val="tx1"/>
              </a:solidFill>
            </a:rPr>
            <a:t>Продуктивное использование новых </a:t>
          </a:r>
          <a:r>
            <a:rPr lang="ru-RU" sz="1900" kern="1200" dirty="0" err="1">
              <a:solidFill>
                <a:schemeClr val="tx1"/>
              </a:solidFill>
            </a:rPr>
            <a:t>пед.технологий</a:t>
          </a:r>
          <a:r>
            <a:rPr lang="ru-RU" sz="1900" kern="1200" dirty="0">
              <a:solidFill>
                <a:schemeClr val="tx1"/>
              </a:solidFill>
            </a:rPr>
            <a:t> (инновационная деятельность)</a:t>
          </a:r>
        </a:p>
      </dsp:txBody>
      <dsp:txXfrm>
        <a:off x="4435486" y="2396791"/>
        <a:ext cx="3749988" cy="9108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3B203D-75B6-44DA-ACD9-8FFCC0E508A3}">
      <dsp:nvSpPr>
        <dsp:cNvPr id="0" name=""/>
        <dsp:cNvSpPr/>
      </dsp:nvSpPr>
      <dsp:spPr>
        <a:xfrm>
          <a:off x="0" y="785470"/>
          <a:ext cx="3343274" cy="86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b="1" kern="1200" dirty="0"/>
            <a:t>октябрь</a:t>
          </a:r>
        </a:p>
      </dsp:txBody>
      <dsp:txXfrm>
        <a:off x="0" y="785470"/>
        <a:ext cx="3343274" cy="864000"/>
      </dsp:txXfrm>
    </dsp:sp>
    <dsp:sp modelId="{90417C7D-B29E-44C3-A3B0-3EB377BB795B}">
      <dsp:nvSpPr>
        <dsp:cNvPr id="0" name=""/>
        <dsp:cNvSpPr/>
      </dsp:nvSpPr>
      <dsp:spPr>
        <a:xfrm>
          <a:off x="3429" y="1641158"/>
          <a:ext cx="3343274" cy="21076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b="1" kern="1200" dirty="0">
              <a:solidFill>
                <a:srgbClr val="002060"/>
              </a:solidFill>
            </a:rPr>
            <a:t>Прием заявлений</a:t>
          </a:r>
        </a:p>
      </dsp:txBody>
      <dsp:txXfrm>
        <a:off x="3429" y="1641158"/>
        <a:ext cx="3343274" cy="2107645"/>
      </dsp:txXfrm>
    </dsp:sp>
    <dsp:sp modelId="{86D33D7B-853A-4C37-88F5-9E28543E437F}">
      <dsp:nvSpPr>
        <dsp:cNvPr id="0" name=""/>
        <dsp:cNvSpPr/>
      </dsp:nvSpPr>
      <dsp:spPr>
        <a:xfrm>
          <a:off x="3814762" y="777158"/>
          <a:ext cx="3343274" cy="86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b="1" kern="1200" dirty="0"/>
            <a:t>ноябрь</a:t>
          </a:r>
        </a:p>
      </dsp:txBody>
      <dsp:txXfrm>
        <a:off x="3814762" y="777158"/>
        <a:ext cx="3343274" cy="864000"/>
      </dsp:txXfrm>
    </dsp:sp>
    <dsp:sp modelId="{B946F856-26D4-403B-82F1-D204006167EC}">
      <dsp:nvSpPr>
        <dsp:cNvPr id="0" name=""/>
        <dsp:cNvSpPr/>
      </dsp:nvSpPr>
      <dsp:spPr>
        <a:xfrm>
          <a:off x="3686213" y="1656397"/>
          <a:ext cx="3343274" cy="21076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b="1" i="0" kern="1200" dirty="0">
              <a:solidFill>
                <a:srgbClr val="002060"/>
              </a:solidFill>
              <a:effectLst/>
            </a:rPr>
            <a:t>Проведение тестирования </a:t>
          </a:r>
          <a:endParaRPr lang="ru-RU" sz="3000" b="1" i="0" kern="1200" dirty="0">
            <a:solidFill>
              <a:srgbClr val="002060"/>
            </a:solidFill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b="1" kern="1200" dirty="0">
              <a:solidFill>
                <a:srgbClr val="002060"/>
              </a:solidFill>
            </a:rPr>
            <a:t>Экспертиза</a:t>
          </a:r>
        </a:p>
      </dsp:txBody>
      <dsp:txXfrm>
        <a:off x="3686213" y="1656397"/>
        <a:ext cx="3343274" cy="2107645"/>
      </dsp:txXfrm>
    </dsp:sp>
    <dsp:sp modelId="{9088E834-375D-40FF-A58F-58F9C842460A}">
      <dsp:nvSpPr>
        <dsp:cNvPr id="0" name=""/>
        <dsp:cNvSpPr/>
      </dsp:nvSpPr>
      <dsp:spPr>
        <a:xfrm>
          <a:off x="7626096" y="777158"/>
          <a:ext cx="3343274" cy="86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b="1" kern="1200" dirty="0"/>
            <a:t>декабрь</a:t>
          </a:r>
        </a:p>
      </dsp:txBody>
      <dsp:txXfrm>
        <a:off x="7626096" y="777158"/>
        <a:ext cx="3343274" cy="864000"/>
      </dsp:txXfrm>
    </dsp:sp>
    <dsp:sp modelId="{CA32F0D1-3C6F-4267-AE4E-2EEF369C8F6B}">
      <dsp:nvSpPr>
        <dsp:cNvPr id="0" name=""/>
        <dsp:cNvSpPr/>
      </dsp:nvSpPr>
      <dsp:spPr>
        <a:xfrm>
          <a:off x="7626096" y="1641158"/>
          <a:ext cx="3343274" cy="21076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b="1" i="0" kern="1200" dirty="0">
              <a:solidFill>
                <a:srgbClr val="002060"/>
              </a:solidFill>
              <a:effectLst/>
            </a:rPr>
            <a:t>Проведение заседаний аттестационной комиссии</a:t>
          </a:r>
          <a:endParaRPr lang="ru-RU" sz="3000" i="0" kern="1200" dirty="0">
            <a:solidFill>
              <a:srgbClr val="002060"/>
            </a:solidFill>
          </a:endParaRPr>
        </a:p>
      </dsp:txBody>
      <dsp:txXfrm>
        <a:off x="7626096" y="1641158"/>
        <a:ext cx="3343274" cy="21076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74D7F0-D8CA-44AE-9356-28782FB73BB3}">
      <dsp:nvSpPr>
        <dsp:cNvPr id="0" name=""/>
        <dsp:cNvSpPr/>
      </dsp:nvSpPr>
      <dsp:spPr>
        <a:xfrm rot="5400000">
          <a:off x="-243614" y="247550"/>
          <a:ext cx="1624094" cy="113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600" kern="1200" dirty="0"/>
        </a:p>
      </dsp:txBody>
      <dsp:txXfrm rot="-5400000">
        <a:off x="0" y="572369"/>
        <a:ext cx="1136866" cy="487228"/>
      </dsp:txXfrm>
    </dsp:sp>
    <dsp:sp modelId="{8C9CCFBE-A177-4492-A142-52C842B51A25}">
      <dsp:nvSpPr>
        <dsp:cNvPr id="0" name=""/>
        <dsp:cNvSpPr/>
      </dsp:nvSpPr>
      <dsp:spPr>
        <a:xfrm rot="5400000">
          <a:off x="5527002" y="-4386199"/>
          <a:ext cx="1055661" cy="98359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b="1" kern="1200" dirty="0">
              <a:solidFill>
                <a:srgbClr val="002060"/>
              </a:solidFill>
            </a:rPr>
            <a:t>С 1 по 30 октября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b="1" kern="1200" dirty="0">
              <a:solidFill>
                <a:srgbClr val="002060"/>
              </a:solidFill>
            </a:rPr>
            <a:t>В Личном кабинете прикрепляются:</a:t>
          </a:r>
        </a:p>
      </dsp:txBody>
      <dsp:txXfrm rot="-5400000">
        <a:off x="1136867" y="55469"/>
        <a:ext cx="9784400" cy="952595"/>
      </dsp:txXfrm>
    </dsp:sp>
    <dsp:sp modelId="{A2142E1D-9971-42F5-A576-1DA23C56CD0F}">
      <dsp:nvSpPr>
        <dsp:cNvPr id="0" name=""/>
        <dsp:cNvSpPr/>
      </dsp:nvSpPr>
      <dsp:spPr>
        <a:xfrm rot="5400000">
          <a:off x="-243614" y="1695001"/>
          <a:ext cx="1624094" cy="113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1 кв.кат</a:t>
          </a:r>
        </a:p>
      </dsp:txBody>
      <dsp:txXfrm rot="-5400000">
        <a:off x="0" y="2019820"/>
        <a:ext cx="1136866" cy="487228"/>
      </dsp:txXfrm>
    </dsp:sp>
    <dsp:sp modelId="{1EC659C0-5A75-49D4-A96B-1BE9AA9719E6}">
      <dsp:nvSpPr>
        <dsp:cNvPr id="0" name=""/>
        <dsp:cNvSpPr/>
      </dsp:nvSpPr>
      <dsp:spPr>
        <a:xfrm rot="5400000">
          <a:off x="5527002" y="-2938748"/>
          <a:ext cx="1055661" cy="98359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b="1" kern="1200" dirty="0">
              <a:solidFill>
                <a:srgbClr val="002060"/>
              </a:solidFill>
            </a:rPr>
            <a:t>Заявление заполняется в системе, карта результативности </a:t>
          </a:r>
        </a:p>
      </dsp:txBody>
      <dsp:txXfrm rot="-5400000">
        <a:off x="1136867" y="1502920"/>
        <a:ext cx="9784400" cy="952595"/>
      </dsp:txXfrm>
    </dsp:sp>
    <dsp:sp modelId="{9C7BB817-E998-48A8-A300-DE6296E7666C}">
      <dsp:nvSpPr>
        <dsp:cNvPr id="0" name=""/>
        <dsp:cNvSpPr/>
      </dsp:nvSpPr>
      <dsp:spPr>
        <a:xfrm rot="5400000">
          <a:off x="-243614" y="3540727"/>
          <a:ext cx="1624094" cy="113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Высшая</a:t>
          </a:r>
        </a:p>
      </dsp:txBody>
      <dsp:txXfrm rot="-5400000">
        <a:off x="0" y="3865546"/>
        <a:ext cx="1136866" cy="487228"/>
      </dsp:txXfrm>
    </dsp:sp>
    <dsp:sp modelId="{CB05A6A5-2A58-4DB6-82C9-AD9E62E24CF2}">
      <dsp:nvSpPr>
        <dsp:cNvPr id="0" name=""/>
        <dsp:cNvSpPr/>
      </dsp:nvSpPr>
      <dsp:spPr>
        <a:xfrm rot="5400000">
          <a:off x="5128727" y="-1093022"/>
          <a:ext cx="1852211" cy="98359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>
              <a:solidFill>
                <a:srgbClr val="002060"/>
              </a:solidFill>
            </a:rPr>
            <a:t>Карта, копия аттестационного листа,  2 документа на детей и 2 документа об инновационной деятельности (или рецензия, или отзыв на инновационную разработку, или титульный лист публикации в республиканском или федеральном  научно-методическом издании, или  документ, удостоверяющий результат участия аттестуемого работника в республиканском или федеральном методическом конкурсе, проведенном в течение  последних 2 лет)</a:t>
          </a:r>
          <a:endParaRPr lang="ru-RU" sz="2000" b="1" kern="1200" dirty="0"/>
        </a:p>
      </dsp:txBody>
      <dsp:txXfrm rot="-5400000">
        <a:off x="1136867" y="2989255"/>
        <a:ext cx="9745516" cy="16713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50ED5-1864-47C7-B529-BA1FAAAD73B4}">
      <dsp:nvSpPr>
        <dsp:cNvPr id="0" name=""/>
        <dsp:cNvSpPr/>
      </dsp:nvSpPr>
      <dsp:spPr>
        <a:xfrm>
          <a:off x="0" y="189084"/>
          <a:ext cx="9326880" cy="10457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/>
            <a:t>Подготовка к тестированию</a:t>
          </a:r>
          <a:endParaRPr lang="ru-RU" sz="3600" kern="1200" dirty="0"/>
        </a:p>
      </dsp:txBody>
      <dsp:txXfrm>
        <a:off x="0" y="189084"/>
        <a:ext cx="7641378" cy="1045704"/>
      </dsp:txXfrm>
    </dsp:sp>
    <dsp:sp modelId="{1CB1686C-922B-4E69-9B76-C91D5580AC11}">
      <dsp:nvSpPr>
        <dsp:cNvPr id="0" name=""/>
        <dsp:cNvSpPr/>
      </dsp:nvSpPr>
      <dsp:spPr>
        <a:xfrm>
          <a:off x="822959" y="1853116"/>
          <a:ext cx="9326880" cy="15714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/>
            <a:t>Сайт Министерства образования  и науки Республики Татарстан  (</a:t>
          </a:r>
          <a:r>
            <a:rPr lang="en-US" sz="2900" b="1" kern="1200"/>
            <a:t>http//www.mon.tatar.ru</a:t>
          </a:r>
          <a:r>
            <a:rPr lang="ru-RU" sz="2900" b="1" kern="1200"/>
            <a:t>)</a:t>
          </a:r>
          <a:endParaRPr lang="ru-RU" sz="2900" kern="1200" dirty="0"/>
        </a:p>
      </dsp:txBody>
      <dsp:txXfrm>
        <a:off x="822959" y="1853116"/>
        <a:ext cx="7430352" cy="1571471"/>
      </dsp:txXfrm>
    </dsp:sp>
    <dsp:sp modelId="{A7CE783D-112A-44D9-AD9A-DA503F3D897F}">
      <dsp:nvSpPr>
        <dsp:cNvPr id="0" name=""/>
        <dsp:cNvSpPr/>
      </dsp:nvSpPr>
      <dsp:spPr>
        <a:xfrm>
          <a:off x="1645919" y="3512177"/>
          <a:ext cx="9326880" cy="21071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/>
            <a:t>Раздел: Деятельность/Кадровая политика/ Кадровая политика отрасли/Педагогическая аттестация/Вопросы к тестированию/ </a:t>
          </a:r>
          <a:endParaRPr lang="ru-RU" sz="2800" kern="1200" dirty="0"/>
        </a:p>
      </dsp:txBody>
      <dsp:txXfrm>
        <a:off x="1645919" y="3512177"/>
        <a:ext cx="7430352" cy="2107182"/>
      </dsp:txXfrm>
    </dsp:sp>
    <dsp:sp modelId="{9EC20212-F4F6-4F0D-B027-9B56D0F56A56}">
      <dsp:nvSpPr>
        <dsp:cNvPr id="0" name=""/>
        <dsp:cNvSpPr/>
      </dsp:nvSpPr>
      <dsp:spPr>
        <a:xfrm>
          <a:off x="8253312" y="1138610"/>
          <a:ext cx="1073567" cy="107356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8253312" y="1138610"/>
        <a:ext cx="1073567" cy="1073567"/>
      </dsp:txXfrm>
    </dsp:sp>
    <dsp:sp modelId="{C22974C4-9447-483B-B564-4AE8524368E0}">
      <dsp:nvSpPr>
        <dsp:cNvPr id="0" name=""/>
        <dsp:cNvSpPr/>
      </dsp:nvSpPr>
      <dsp:spPr>
        <a:xfrm>
          <a:off x="9076272" y="3054515"/>
          <a:ext cx="1073567" cy="107356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9076272" y="3054515"/>
        <a:ext cx="1073567" cy="107356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92757B-E29E-4DD1-AC3F-35DC00B92277}">
      <dsp:nvSpPr>
        <dsp:cNvPr id="0" name=""/>
        <dsp:cNvSpPr/>
      </dsp:nvSpPr>
      <dsp:spPr>
        <a:xfrm>
          <a:off x="1986770" y="0"/>
          <a:ext cx="5069160" cy="506916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7911CB-57DF-4CCA-9E06-092B914B0FC6}">
      <dsp:nvSpPr>
        <dsp:cNvPr id="0" name=""/>
        <dsp:cNvSpPr/>
      </dsp:nvSpPr>
      <dsp:spPr>
        <a:xfrm>
          <a:off x="3484247" y="509638"/>
          <a:ext cx="5369160" cy="11999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rgbClr val="002060"/>
              </a:solidFill>
            </a:rPr>
            <a:t>Оценка профессиональных знаний аттестуемого</a:t>
          </a:r>
          <a:endParaRPr lang="ru-RU" sz="2800" b="1" kern="1200" dirty="0"/>
        </a:p>
      </dsp:txBody>
      <dsp:txXfrm>
        <a:off x="3484247" y="509638"/>
        <a:ext cx="5369160" cy="1199965"/>
      </dsp:txXfrm>
    </dsp:sp>
    <dsp:sp modelId="{25E1AB09-7671-4346-84F9-F24D40B175ED}">
      <dsp:nvSpPr>
        <dsp:cNvPr id="0" name=""/>
        <dsp:cNvSpPr/>
      </dsp:nvSpPr>
      <dsp:spPr>
        <a:xfrm>
          <a:off x="3449600" y="1859599"/>
          <a:ext cx="5438453" cy="11999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rgbClr val="002060"/>
              </a:solidFill>
            </a:rPr>
            <a:t>п. 2 Порядка аттестации, приказ </a:t>
          </a:r>
          <a:r>
            <a:rPr lang="ru-RU" sz="2800" b="1" kern="1200" dirty="0" err="1">
              <a:solidFill>
                <a:srgbClr val="002060"/>
              </a:solidFill>
            </a:rPr>
            <a:t>Минобрнауки</a:t>
          </a:r>
          <a:r>
            <a:rPr lang="ru-RU" sz="2800" b="1" kern="1200" dirty="0">
              <a:solidFill>
                <a:srgbClr val="002060"/>
              </a:solidFill>
            </a:rPr>
            <a:t> РФ от 07.04.2014 № 276 </a:t>
          </a:r>
          <a:endParaRPr lang="ru-RU" sz="2800" b="1" kern="1200" dirty="0"/>
        </a:p>
      </dsp:txBody>
      <dsp:txXfrm>
        <a:off x="3449600" y="1859599"/>
        <a:ext cx="5438453" cy="1199965"/>
      </dsp:txXfrm>
    </dsp:sp>
    <dsp:sp modelId="{0E80F8DB-C050-4EA2-811D-941F17090CBB}">
      <dsp:nvSpPr>
        <dsp:cNvPr id="0" name=""/>
        <dsp:cNvSpPr/>
      </dsp:nvSpPr>
      <dsp:spPr>
        <a:xfrm>
          <a:off x="3351625" y="3209560"/>
          <a:ext cx="5634404" cy="11999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rgbClr val="002060"/>
              </a:solidFill>
            </a:rPr>
            <a:t>С 2020 года планируется тестирование по ЕФОМ</a:t>
          </a:r>
          <a:endParaRPr lang="ru-RU" sz="2900" kern="1200" dirty="0"/>
        </a:p>
      </dsp:txBody>
      <dsp:txXfrm>
        <a:off x="3351625" y="3209560"/>
        <a:ext cx="5634404" cy="119996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DEB776-1788-430C-9D43-42E6AEC80E3B}">
      <dsp:nvSpPr>
        <dsp:cNvPr id="0" name=""/>
        <dsp:cNvSpPr/>
      </dsp:nvSpPr>
      <dsp:spPr>
        <a:xfrm>
          <a:off x="-650587" y="0"/>
          <a:ext cx="4569370" cy="456937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A46CAB-D346-4ADA-8180-790ECB1EAC7C}">
      <dsp:nvSpPr>
        <dsp:cNvPr id="0" name=""/>
        <dsp:cNvSpPr/>
      </dsp:nvSpPr>
      <dsp:spPr>
        <a:xfrm>
          <a:off x="1265586" y="0"/>
          <a:ext cx="9034362" cy="456937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Внутренняя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экспертиза</a:t>
          </a:r>
          <a:endParaRPr lang="ru-RU" sz="2800" kern="1200" dirty="0">
            <a:solidFill>
              <a:schemeClr val="tx2"/>
            </a:solidFill>
          </a:endParaRPr>
        </a:p>
      </dsp:txBody>
      <dsp:txXfrm>
        <a:off x="1265586" y="0"/>
        <a:ext cx="4517181" cy="1370814"/>
      </dsp:txXfrm>
    </dsp:sp>
    <dsp:sp modelId="{DFCB23C4-7696-4505-862B-5B4997E3C5D6}">
      <dsp:nvSpPr>
        <dsp:cNvPr id="0" name=""/>
        <dsp:cNvSpPr/>
      </dsp:nvSpPr>
      <dsp:spPr>
        <a:xfrm>
          <a:off x="149054" y="1370814"/>
          <a:ext cx="2970088" cy="297008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91CDAD-B1DB-4EBE-B071-507311D8BE3B}">
      <dsp:nvSpPr>
        <dsp:cNvPr id="0" name=""/>
        <dsp:cNvSpPr/>
      </dsp:nvSpPr>
      <dsp:spPr>
        <a:xfrm>
          <a:off x="1238122" y="1368141"/>
          <a:ext cx="9034362" cy="297008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300" kern="1200" dirty="0"/>
        </a:p>
      </dsp:txBody>
      <dsp:txXfrm>
        <a:off x="1238122" y="1368141"/>
        <a:ext cx="4517181" cy="1370809"/>
      </dsp:txXfrm>
    </dsp:sp>
    <dsp:sp modelId="{6D8EF2C1-BB1A-4D06-9144-DDA6F584EC0F}">
      <dsp:nvSpPr>
        <dsp:cNvPr id="0" name=""/>
        <dsp:cNvSpPr/>
      </dsp:nvSpPr>
      <dsp:spPr>
        <a:xfrm>
          <a:off x="948693" y="2741623"/>
          <a:ext cx="1370809" cy="137080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427E38-AA62-4866-B808-9B73B8303DEA}">
      <dsp:nvSpPr>
        <dsp:cNvPr id="0" name=""/>
        <dsp:cNvSpPr/>
      </dsp:nvSpPr>
      <dsp:spPr>
        <a:xfrm>
          <a:off x="1221860" y="2808313"/>
          <a:ext cx="9034362" cy="137080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Внутренняя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экспертиза</a:t>
          </a:r>
          <a:endParaRPr lang="ru-RU" sz="2400" kern="1200" dirty="0">
            <a:solidFill>
              <a:schemeClr val="tx2"/>
            </a:solidFill>
          </a:endParaRPr>
        </a:p>
      </dsp:txBody>
      <dsp:txXfrm>
        <a:off x="1221860" y="2808313"/>
        <a:ext cx="4517181" cy="1370809"/>
      </dsp:txXfrm>
    </dsp:sp>
    <dsp:sp modelId="{163B9B77-AC23-4AB7-8052-DBDCB6BAAD0E}">
      <dsp:nvSpPr>
        <dsp:cNvPr id="0" name=""/>
        <dsp:cNvSpPr/>
      </dsp:nvSpPr>
      <dsp:spPr>
        <a:xfrm>
          <a:off x="5112576" y="0"/>
          <a:ext cx="5530339" cy="137081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кураторами образовательной организации по педагогической аттестации  </a:t>
          </a:r>
          <a:endParaRPr lang="ru-RU" sz="2100" b="1" kern="1200" dirty="0"/>
        </a:p>
      </dsp:txBody>
      <dsp:txXfrm>
        <a:off x="5112576" y="0"/>
        <a:ext cx="5530339" cy="1370814"/>
      </dsp:txXfrm>
    </dsp:sp>
    <dsp:sp modelId="{2794B240-1DB1-47BA-A9D5-4EEE2490FAD1}">
      <dsp:nvSpPr>
        <dsp:cNvPr id="0" name=""/>
        <dsp:cNvSpPr/>
      </dsp:nvSpPr>
      <dsp:spPr>
        <a:xfrm>
          <a:off x="4176458" y="1440163"/>
          <a:ext cx="7119529" cy="137080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кураторами образовательной</a:t>
          </a:r>
          <a:endParaRPr lang="ru-RU" sz="24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организации по педагогической аттестации</a:t>
          </a:r>
          <a:r>
            <a:rPr lang="ru-RU" sz="24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endParaRPr lang="ru-RU" sz="2400" b="1" kern="1200" dirty="0"/>
        </a:p>
      </dsp:txBody>
      <dsp:txXfrm>
        <a:off x="4176458" y="1440163"/>
        <a:ext cx="7119529" cy="1370809"/>
      </dsp:txXfrm>
    </dsp:sp>
    <dsp:sp modelId="{0906E704-AD7D-4EC8-863E-28B113692404}">
      <dsp:nvSpPr>
        <dsp:cNvPr id="0" name=""/>
        <dsp:cNvSpPr/>
      </dsp:nvSpPr>
      <dsp:spPr>
        <a:xfrm>
          <a:off x="4464496" y="2808313"/>
          <a:ext cx="6795240" cy="137080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b="0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оформляются экспертные листы и экспертные заключения, оформляются выводы о соответствии или несоответствии аттестуемого заявленной квалификационной категории</a:t>
          </a:r>
          <a:endParaRPr lang="ru-RU" sz="2100" b="0" kern="1200" dirty="0"/>
        </a:p>
      </dsp:txBody>
      <dsp:txXfrm>
        <a:off x="4464496" y="2808313"/>
        <a:ext cx="6795240" cy="137080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4242DF-D6EC-4CBF-8659-53E456820F6A}">
      <dsp:nvSpPr>
        <dsp:cNvPr id="0" name=""/>
        <dsp:cNvSpPr/>
      </dsp:nvSpPr>
      <dsp:spPr>
        <a:xfrm>
          <a:off x="-822936" y="0"/>
          <a:ext cx="4525962" cy="452596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B5CE14-9967-4E5A-B89E-01691A2E522E}">
      <dsp:nvSpPr>
        <dsp:cNvPr id="0" name=""/>
        <dsp:cNvSpPr/>
      </dsp:nvSpPr>
      <dsp:spPr>
        <a:xfrm>
          <a:off x="1423061" y="0"/>
          <a:ext cx="8709818" cy="45259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rgbClr val="002060"/>
              </a:solidFill>
            </a:rPr>
            <a:t>Внешняя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rgbClr val="002060"/>
              </a:solidFill>
            </a:rPr>
            <a:t> экспертиза</a:t>
          </a:r>
        </a:p>
      </dsp:txBody>
      <dsp:txXfrm>
        <a:off x="1423061" y="0"/>
        <a:ext cx="4354909" cy="1357791"/>
      </dsp:txXfrm>
    </dsp:sp>
    <dsp:sp modelId="{08E6F51D-DA7A-4EC8-ACAB-65FD05724FEF}">
      <dsp:nvSpPr>
        <dsp:cNvPr id="0" name=""/>
        <dsp:cNvSpPr/>
      </dsp:nvSpPr>
      <dsp:spPr>
        <a:xfrm>
          <a:off x="-30891" y="1357791"/>
          <a:ext cx="2941873" cy="294187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A2FC26-6A11-42FA-B6AD-61909C19082F}">
      <dsp:nvSpPr>
        <dsp:cNvPr id="0" name=""/>
        <dsp:cNvSpPr/>
      </dsp:nvSpPr>
      <dsp:spPr>
        <a:xfrm>
          <a:off x="1440045" y="1357791"/>
          <a:ext cx="8709818" cy="29418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rgbClr val="002060"/>
              </a:solidFill>
            </a:rPr>
            <a:t>Внешняя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rgbClr val="002060"/>
              </a:solidFill>
            </a:rPr>
            <a:t>экспертиза</a:t>
          </a:r>
        </a:p>
      </dsp:txBody>
      <dsp:txXfrm>
        <a:off x="1440045" y="1357791"/>
        <a:ext cx="4354909" cy="1357787"/>
      </dsp:txXfrm>
    </dsp:sp>
    <dsp:sp modelId="{E69ED851-B7E1-4157-862A-BEB5FD0D4A8D}">
      <dsp:nvSpPr>
        <dsp:cNvPr id="0" name=""/>
        <dsp:cNvSpPr/>
      </dsp:nvSpPr>
      <dsp:spPr>
        <a:xfrm>
          <a:off x="761151" y="2715579"/>
          <a:ext cx="1357787" cy="135778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3D8751-EE20-4392-9D0F-057EA550EC8E}">
      <dsp:nvSpPr>
        <dsp:cNvPr id="0" name=""/>
        <dsp:cNvSpPr/>
      </dsp:nvSpPr>
      <dsp:spPr>
        <a:xfrm>
          <a:off x="1469397" y="2620893"/>
          <a:ext cx="8709818" cy="171829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solidFill>
                <a:srgbClr val="002060"/>
              </a:solidFill>
            </a:rPr>
            <a:t>Внешний </a:t>
          </a:r>
        </a:p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solidFill>
                <a:srgbClr val="002060"/>
              </a:solidFill>
            </a:rPr>
            <a:t>эксперт</a:t>
          </a:r>
        </a:p>
      </dsp:txBody>
      <dsp:txXfrm>
        <a:off x="1469397" y="2620893"/>
        <a:ext cx="4354909" cy="1718293"/>
      </dsp:txXfrm>
    </dsp:sp>
    <dsp:sp modelId="{8B942F7E-C6E1-4CFF-B795-119D970C95F5}">
      <dsp:nvSpPr>
        <dsp:cNvPr id="0" name=""/>
        <dsp:cNvSpPr/>
      </dsp:nvSpPr>
      <dsp:spPr>
        <a:xfrm>
          <a:off x="4149081" y="0"/>
          <a:ext cx="7646654" cy="135779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b="1" kern="1200" dirty="0">
              <a:solidFill>
                <a:srgbClr val="002060"/>
              </a:solidFill>
            </a:rPr>
            <a:t>Эксперты своего района</a:t>
          </a:r>
        </a:p>
      </dsp:txBody>
      <dsp:txXfrm>
        <a:off x="4149081" y="0"/>
        <a:ext cx="7646654" cy="1357791"/>
      </dsp:txXfrm>
    </dsp:sp>
    <dsp:sp modelId="{9FECE645-D022-484B-88B3-3C89D28B3624}">
      <dsp:nvSpPr>
        <dsp:cNvPr id="0" name=""/>
        <dsp:cNvSpPr/>
      </dsp:nvSpPr>
      <dsp:spPr>
        <a:xfrm>
          <a:off x="3269564" y="1324743"/>
          <a:ext cx="7564346" cy="13577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6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Система выбирает эксперта для аттестуемого автоматически</a:t>
          </a:r>
          <a:endParaRPr lang="ru-RU" sz="2400" kern="1200" dirty="0">
            <a:solidFill>
              <a:srgbClr val="002060"/>
            </a:solidFill>
          </a:endParaRPr>
        </a:p>
      </dsp:txBody>
      <dsp:txXfrm>
        <a:off x="3269564" y="1324743"/>
        <a:ext cx="7564346" cy="1357787"/>
      </dsp:txXfrm>
    </dsp:sp>
    <dsp:sp modelId="{7453B497-21C4-48BF-94D6-571C532D5EA7}">
      <dsp:nvSpPr>
        <dsp:cNvPr id="0" name=""/>
        <dsp:cNvSpPr/>
      </dsp:nvSpPr>
      <dsp:spPr>
        <a:xfrm>
          <a:off x="3557619" y="2472730"/>
          <a:ext cx="7004436" cy="205323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проводят заочную  экспертизу материалов на основании карты результативности, заключения внутреннего эксперта и листа самооценки, выставляют экспертную оценку (среднее значение)</a:t>
          </a:r>
          <a:endParaRPr lang="ru-RU" sz="2000" kern="1200" dirty="0">
            <a:solidFill>
              <a:srgbClr val="002060"/>
            </a:solidFill>
          </a:endParaRPr>
        </a:p>
      </dsp:txBody>
      <dsp:txXfrm>
        <a:off x="3557619" y="2472730"/>
        <a:ext cx="7004436" cy="205323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74548A-B8C6-4ABB-8513-00C5C2ED260D}">
      <dsp:nvSpPr>
        <dsp:cNvPr id="0" name=""/>
        <dsp:cNvSpPr/>
      </dsp:nvSpPr>
      <dsp:spPr>
        <a:xfrm>
          <a:off x="0" y="1115098"/>
          <a:ext cx="109728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5B5DDB-F361-4ADE-ACCC-D16D7BB81B82}">
      <dsp:nvSpPr>
        <dsp:cNvPr id="0" name=""/>
        <dsp:cNvSpPr/>
      </dsp:nvSpPr>
      <dsp:spPr>
        <a:xfrm>
          <a:off x="550872" y="72008"/>
          <a:ext cx="10421927" cy="15512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0322" tIns="0" rIns="29032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rPr>
            <a:t>Итоговые заседания экспертной комиссии АК МО и Н РТ на 1 кв. кат. с 14 по 19 декабря</a:t>
          </a:r>
        </a:p>
      </dsp:txBody>
      <dsp:txXfrm>
        <a:off x="550872" y="72008"/>
        <a:ext cx="10421927" cy="1551283"/>
      </dsp:txXfrm>
    </dsp:sp>
    <dsp:sp modelId="{1E4A4EA4-4F55-4390-AFC9-B49F49876CA6}">
      <dsp:nvSpPr>
        <dsp:cNvPr id="0" name=""/>
        <dsp:cNvSpPr/>
      </dsp:nvSpPr>
      <dsp:spPr>
        <a:xfrm>
          <a:off x="0" y="3949953"/>
          <a:ext cx="109728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E69A97-E7C4-4190-B648-35037E6ED60A}">
      <dsp:nvSpPr>
        <dsp:cNvPr id="0" name=""/>
        <dsp:cNvSpPr/>
      </dsp:nvSpPr>
      <dsp:spPr>
        <a:xfrm>
          <a:off x="517848" y="2016222"/>
          <a:ext cx="10421927" cy="234381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0322" tIns="0" rIns="290322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rPr>
            <a:t>Итоговые заседания экспертной комиссии АК МО и Н РТ на высшую кв. кат. с 21 по 28 декабря</a:t>
          </a:r>
        </a:p>
      </dsp:txBody>
      <dsp:txXfrm>
        <a:off x="517848" y="2016222"/>
        <a:ext cx="10421927" cy="23438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134" cy="496332"/>
          </a:xfrm>
          <a:prstGeom prst="rect">
            <a:avLst/>
          </a:prstGeom>
        </p:spPr>
        <p:txBody>
          <a:bodyPr vert="horz" lIns="91310" tIns="45655" rIns="91310" bIns="4565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55" y="1"/>
            <a:ext cx="2946134" cy="496332"/>
          </a:xfrm>
          <a:prstGeom prst="rect">
            <a:avLst/>
          </a:prstGeom>
        </p:spPr>
        <p:txBody>
          <a:bodyPr vert="horz" lIns="91310" tIns="45655" rIns="91310" bIns="45655" rtlCol="0"/>
          <a:lstStyle>
            <a:lvl1pPr algn="r">
              <a:defRPr sz="1200"/>
            </a:lvl1pPr>
          </a:lstStyle>
          <a:p>
            <a:fld id="{C72B141C-8C36-4B94-8B2D-AD6B7C3ECEC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30309"/>
            <a:ext cx="2946134" cy="496331"/>
          </a:xfrm>
          <a:prstGeom prst="rect">
            <a:avLst/>
          </a:prstGeom>
        </p:spPr>
        <p:txBody>
          <a:bodyPr vert="horz" lIns="91310" tIns="45655" rIns="91310" bIns="4565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55" y="9430309"/>
            <a:ext cx="2946134" cy="496331"/>
          </a:xfrm>
          <a:prstGeom prst="rect">
            <a:avLst/>
          </a:prstGeom>
        </p:spPr>
        <p:txBody>
          <a:bodyPr vert="horz" lIns="91310" tIns="45655" rIns="91310" bIns="45655" rtlCol="0" anchor="b"/>
          <a:lstStyle>
            <a:lvl1pPr algn="r">
              <a:defRPr sz="1200"/>
            </a:lvl1pPr>
          </a:lstStyle>
          <a:p>
            <a:fld id="{12EFECEC-5E2D-456E-A474-DFA1AB4E80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146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1"/>
          </a:xfrm>
          <a:prstGeom prst="rect">
            <a:avLst/>
          </a:prstGeom>
        </p:spPr>
        <p:txBody>
          <a:bodyPr vert="horz" lIns="91310" tIns="45655" rIns="91310" bIns="4565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411"/>
          </a:xfrm>
          <a:prstGeom prst="rect">
            <a:avLst/>
          </a:prstGeom>
        </p:spPr>
        <p:txBody>
          <a:bodyPr vert="horz" lIns="91310" tIns="45655" rIns="91310" bIns="45655" rtlCol="0"/>
          <a:lstStyle>
            <a:lvl1pPr algn="r">
              <a:defRPr sz="1200"/>
            </a:lvl1pPr>
          </a:lstStyle>
          <a:p>
            <a:fld id="{9E87A04A-1D79-4CE6-9FA4-7606F3ADCCAF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0" tIns="45655" rIns="91310" bIns="4565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310" tIns="45655" rIns="91310" bIns="4565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1"/>
          </a:xfrm>
          <a:prstGeom prst="rect">
            <a:avLst/>
          </a:prstGeom>
        </p:spPr>
        <p:txBody>
          <a:bodyPr vert="horz" lIns="91310" tIns="45655" rIns="91310" bIns="4565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6411"/>
          </a:xfrm>
          <a:prstGeom prst="rect">
            <a:avLst/>
          </a:prstGeom>
        </p:spPr>
        <p:txBody>
          <a:bodyPr vert="horz" lIns="91310" tIns="45655" rIns="91310" bIns="45655" rtlCol="0" anchor="b"/>
          <a:lstStyle>
            <a:lvl1pPr algn="r">
              <a:defRPr sz="1200"/>
            </a:lvl1pPr>
          </a:lstStyle>
          <a:p>
            <a:fld id="{5527F5C3-C9F5-40F2-8017-BC469BB51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39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752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167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02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0683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32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657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1413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>
                <a:solidFill>
                  <a:prstClr val="black"/>
                </a:solidFill>
              </a:rPr>
              <a:pPr/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556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8655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>
                <a:solidFill>
                  <a:prstClr val="black"/>
                </a:solidFill>
              </a:rPr>
              <a:pPr/>
              <a:t>24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8058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>
                <a:solidFill>
                  <a:prstClr val="black"/>
                </a:solidFill>
              </a:rPr>
              <a:pPr/>
              <a:t>25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2853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6741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>
                <a:solidFill>
                  <a:prstClr val="black"/>
                </a:solidFill>
              </a:rPr>
              <a:pPr/>
              <a:t>27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8647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>
                <a:solidFill>
                  <a:prstClr val="black"/>
                </a:solidFill>
              </a:rPr>
              <a:pPr/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8405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CD4A5-3918-4E60-ABA4-1FEC73987C4C}" type="slidenum">
              <a:rPr lang="ru-RU" smtClean="0">
                <a:solidFill>
                  <a:prstClr val="black"/>
                </a:solidFill>
              </a:rPr>
              <a:pPr/>
              <a:t>29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609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612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9ED-559B-4D5C-A40E-70B2972C2CF8}" type="datetime1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60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ED563-ED29-4141-878B-B83BA519F03C}" type="datetime1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536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08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872B8-749E-4C74-A894-2BD8C4703997}" type="datetime1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51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9C5B9-29D4-494F-B123-1359D40AEB15}" type="datetime1">
              <a:rPr lang="ru-RU" smtClean="0"/>
              <a:pPr/>
              <a:t>28.09.2020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91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491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03DA4-6BD1-4DF5-95E2-FF5F652092E5}" type="datetime1">
              <a:rPr lang="ru-RU" smtClean="0"/>
              <a:pPr/>
              <a:t>28.09.2020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02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BACFC-1BC0-49F0-832F-32FCA949F762}" type="datetime1">
              <a:rPr lang="ru-RU" smtClean="0"/>
              <a:pPr/>
              <a:t>28.09.2020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23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42FE-08CF-4EE0-9A52-5BF7EC9F6B63}" type="datetime1">
              <a:rPr lang="ru-RU" smtClean="0"/>
              <a:pPr/>
              <a:t>28.09.2020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64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5A6AB-DA54-4E8B-A8B8-147BB6749723}" type="datetime1">
              <a:rPr lang="ru-RU" smtClean="0"/>
              <a:pPr/>
              <a:t>28.09.2020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85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862D-7695-41E7-8830-75069E6FFCFF}" type="datetime1">
              <a:rPr lang="ru-RU" smtClean="0"/>
              <a:pPr/>
              <a:t>28.09.2020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9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28859-4214-48E3-A74F-A19E8540D735}" type="datetime1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0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23E9-4598-457C-8474-D281BBE5B956}" type="datetime1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47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610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22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7984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08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1632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022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9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49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498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8066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3686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9128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5661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1127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364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59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3185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7677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07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0545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6719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81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481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3219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755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9731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9741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0580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2230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5096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58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7352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7097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06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7069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2607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4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0386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9183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2099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9832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4237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7709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4002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57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1160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8350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05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8523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5738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4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6542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3252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5885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2153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1118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5056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85487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56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9459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5522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04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02933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09069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61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461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7879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6717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9293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4691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57510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2047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32610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552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8114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7890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02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9060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97686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5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45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36482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0134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77741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3567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04369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79266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13839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53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87516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61492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01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57983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60867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41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441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24384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3666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30841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9239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35203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3556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8592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51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3473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90682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9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09549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22649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2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42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93300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022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205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11393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89100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40364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1243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9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83413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54189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7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3399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17220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1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41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98852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1686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6093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17275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55173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29865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99505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7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39128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80257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5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57786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25533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01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401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71273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60164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81844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97053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97334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21042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57161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1314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13444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2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60676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53053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85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85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44229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23574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96393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03418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8875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9307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25078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12415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48909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78918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08993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59267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43974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11150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78135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82846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63697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267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53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018B3-25DE-4981-9533-B95287C6B739}" type="datetime1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53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53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48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53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53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53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98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52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52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52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006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51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51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51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6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50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50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50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32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49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49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49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738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47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47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47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848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46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46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46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334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4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44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4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42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42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42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42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745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40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40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40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492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7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7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7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29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277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>
                <a:solidFill>
                  <a:srgbClr val="002060"/>
                </a:solidFill>
              </a:rPr>
              <a:t>Педагогическая аттестация. </a:t>
            </a:r>
          </a:p>
          <a:p>
            <a:pPr algn="ctr">
              <a:buNone/>
            </a:pPr>
            <a:r>
              <a:rPr lang="ru-RU" sz="4400" b="1" dirty="0">
                <a:solidFill>
                  <a:srgbClr val="002060"/>
                </a:solidFill>
              </a:rPr>
              <a:t>Прием заявлений в октябре 2020 года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9742977"/>
              </p:ext>
            </p:extLst>
          </p:nvPr>
        </p:nvGraphicFramePr>
        <p:xfrm>
          <a:off x="2639616" y="404664"/>
          <a:ext cx="7571184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46016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930226"/>
          </a:xfrm>
        </p:spPr>
        <p:txBody>
          <a:bodyPr>
            <a:normAutofit/>
          </a:bodyPr>
          <a:lstStyle/>
          <a:p>
            <a:r>
              <a:rPr lang="ru-RU" b="1" dirty="0"/>
              <a:t>Аттестация на СЗД – обязательная аттестация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2276872"/>
            <a:ext cx="10972800" cy="38492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>
                <a:solidFill>
                  <a:srgbClr val="002060"/>
                </a:solidFill>
                <a:latin typeface="Calibri" pitchFamily="34" charset="0"/>
              </a:rPr>
              <a:t>		Отказ работника от прохождения </a:t>
            </a:r>
            <a:br>
              <a:rPr lang="ru-RU" sz="4000" b="1" dirty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4000" b="1" dirty="0">
                <a:solidFill>
                  <a:srgbClr val="002060"/>
                </a:solidFill>
                <a:latin typeface="Calibri" pitchFamily="34" charset="0"/>
              </a:rPr>
              <a:t>аттестации с целью подтверждения </a:t>
            </a:r>
            <a:br>
              <a:rPr lang="ru-RU" sz="4000" b="1" dirty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4000" b="1" dirty="0">
                <a:solidFill>
                  <a:srgbClr val="002060"/>
                </a:solidFill>
                <a:latin typeface="Calibri" pitchFamily="34" charset="0"/>
              </a:rPr>
              <a:t>соответствия занимаемой</a:t>
            </a:r>
            <a:br>
              <a:rPr lang="ru-RU" sz="4000" b="1" dirty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4000" b="1" dirty="0">
                <a:solidFill>
                  <a:srgbClr val="002060"/>
                </a:solidFill>
                <a:latin typeface="Calibri" pitchFamily="34" charset="0"/>
              </a:rPr>
              <a:t> должности является  нарушением</a:t>
            </a:r>
            <a:br>
              <a:rPr lang="ru-RU" sz="4000" b="1" dirty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4000" b="1" dirty="0">
                <a:solidFill>
                  <a:srgbClr val="002060"/>
                </a:solidFill>
                <a:latin typeface="Calibri" pitchFamily="34" charset="0"/>
              </a:rPr>
              <a:t>трудовой дисциплины (ст.192 ТК РФ)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Аттестация на СЗД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09600" y="1600204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Приказ № 276  от 7 апреля 2014 года (п.37)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1306807"/>
              </p:ext>
            </p:extLst>
          </p:nvPr>
        </p:nvGraphicFramePr>
        <p:xfrm>
          <a:off x="609600" y="1600204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19672" y="5266600"/>
            <a:ext cx="14641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</a:rPr>
              <a:t>Личный вклад в повышение качества образования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6437087" y="5704563"/>
            <a:ext cx="16220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243460" y="3042442"/>
            <a:ext cx="4800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</a:rPr>
              <a:t>Трансляция </a:t>
            </a:r>
            <a:r>
              <a:rPr lang="ru-RU" sz="1600" dirty="0" err="1">
                <a:solidFill>
                  <a:prstClr val="black"/>
                </a:solidFill>
              </a:rPr>
              <a:t>пед</a:t>
            </a:r>
            <a:r>
              <a:rPr lang="ru-RU" sz="1600" dirty="0">
                <a:solidFill>
                  <a:prstClr val="black"/>
                </a:solidFill>
              </a:rPr>
              <a:t>. опыта (открытый показ уроков, мастер-класс, публикация)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957" y="4134353"/>
            <a:ext cx="32643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</a:rPr>
              <a:t>Продуктивное использование новых </a:t>
            </a:r>
            <a:r>
              <a:rPr lang="ru-RU" sz="1600" dirty="0" err="1">
                <a:solidFill>
                  <a:prstClr val="black"/>
                </a:solidFill>
              </a:rPr>
              <a:t>пед.технологий</a:t>
            </a:r>
            <a:r>
              <a:rPr lang="ru-RU" sz="1600" dirty="0">
                <a:solidFill>
                  <a:prstClr val="black"/>
                </a:solidFill>
              </a:rPr>
              <a:t> (инновационная деятельность</a:t>
            </a:r>
            <a:r>
              <a:rPr lang="ru-RU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57296" y="5266600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</a:rPr>
              <a:t>Разработка программно-методической продукции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9527" y="27550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9404" y="2708920"/>
            <a:ext cx="24002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65835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00035" y="3050999"/>
            <a:ext cx="4349748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257957" y="4066992"/>
            <a:ext cx="3007691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257957" y="5266418"/>
            <a:ext cx="366304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295801" y="2132856"/>
            <a:ext cx="24660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761803" y="2132856"/>
            <a:ext cx="0" cy="909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endCxn id="6" idx="0"/>
          </p:cNvCxnSpPr>
          <p:nvPr/>
        </p:nvCxnSpPr>
        <p:spPr>
          <a:xfrm>
            <a:off x="6761803" y="3627064"/>
            <a:ext cx="0" cy="4399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6" idx="2"/>
          </p:cNvCxnSpPr>
          <p:nvPr/>
        </p:nvCxnSpPr>
        <p:spPr>
          <a:xfrm>
            <a:off x="6761887" y="4436505"/>
            <a:ext cx="1" cy="8300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035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Приказ № 276  от 7 апреля 2014 года (п. 36)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9092247"/>
              </p:ext>
            </p:extLst>
          </p:nvPr>
        </p:nvGraphicFramePr>
        <p:xfrm>
          <a:off x="609600" y="1600204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6" name="Прямая соединительная линия 25"/>
          <p:cNvCxnSpPr/>
          <p:nvPr/>
        </p:nvCxnSpPr>
        <p:spPr>
          <a:xfrm>
            <a:off x="2495600" y="2132856"/>
            <a:ext cx="33843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5879976" y="2132856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879976" y="3861048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2922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260648"/>
            <a:ext cx="10972800" cy="142617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Этапы проведения аттестации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 (высшая, первая)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0116080"/>
              </p:ext>
            </p:extLst>
          </p:nvPr>
        </p:nvGraphicFramePr>
        <p:xfrm>
          <a:off x="609600" y="1600204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Прием заявлений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0351473"/>
              </p:ext>
            </p:extLst>
          </p:nvPr>
        </p:nvGraphicFramePr>
        <p:xfrm>
          <a:off x="609600" y="1600200"/>
          <a:ext cx="10972800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09600" y="620690"/>
          <a:ext cx="10972800" cy="5505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1 этап аттестации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Тестирование  ноябрь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09600" y="1600200"/>
          <a:ext cx="10972800" cy="506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2 этап аттестации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ноябрь 2020 года</a:t>
            </a:r>
            <a:br>
              <a:rPr lang="ru-RU" b="1" dirty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7441382"/>
              </p:ext>
            </p:extLst>
          </p:nvPr>
        </p:nvGraphicFramePr>
        <p:xfrm>
          <a:off x="1919536" y="1484790"/>
          <a:ext cx="11319048" cy="4569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2 этап аттестации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с 18 ноября по 30 ноября 2019 года</a:t>
            </a:r>
            <a:br>
              <a:rPr lang="ru-RU" b="1" dirty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4961668"/>
              </p:ext>
            </p:extLst>
          </p:nvPr>
        </p:nvGraphicFramePr>
        <p:xfrm>
          <a:off x="609600" y="1600204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94122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3 этап</a:t>
            </a:r>
            <a:br>
              <a:rPr lang="ru-RU" sz="3200" b="1" dirty="0">
                <a:solidFill>
                  <a:srgbClr val="002060"/>
                </a:solidFill>
              </a:rPr>
            </a:br>
            <a:r>
              <a:rPr lang="ru-RU" sz="3200" b="1" dirty="0">
                <a:solidFill>
                  <a:srgbClr val="002060"/>
                </a:solidFill>
              </a:rPr>
              <a:t>Итоговые заседания экспертной </a:t>
            </a:r>
            <a:br>
              <a:rPr lang="ru-RU" sz="3200" b="1" dirty="0">
                <a:solidFill>
                  <a:srgbClr val="002060"/>
                </a:solidFill>
              </a:rPr>
            </a:br>
            <a:r>
              <a:rPr lang="ru-RU" sz="3200" b="1" dirty="0">
                <a:solidFill>
                  <a:srgbClr val="002060"/>
                </a:solidFill>
              </a:rPr>
              <a:t>комиссии АК МО и Н РТ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4608367"/>
              </p:ext>
            </p:extLst>
          </p:nvPr>
        </p:nvGraphicFramePr>
        <p:xfrm>
          <a:off x="609600" y="1772816"/>
          <a:ext cx="1097280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Создание пакета </a:t>
            </a:r>
            <a:r>
              <a:rPr lang="ru-RU" dirty="0" err="1"/>
              <a:t>аттестауемого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1026" name="Picture 2" descr="C:\Users\2013\Desktop\Создание-пакета1-300x22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4" y="1395254"/>
            <a:ext cx="7560840" cy="489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268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fontAlgn="base"/>
            <a:r>
              <a:rPr lang="ru-RU" dirty="0"/>
              <a:t>желаемая категория;</a:t>
            </a:r>
          </a:p>
          <a:p>
            <a:pPr fontAlgn="base"/>
            <a:r>
              <a:rPr lang="ru-RU" dirty="0"/>
              <a:t>предмет (учителя общеобразовательных школ и преподаватели СПО);</a:t>
            </a:r>
          </a:p>
          <a:p>
            <a:pPr fontAlgn="base"/>
            <a:r>
              <a:rPr lang="ru-RU" dirty="0"/>
              <a:t>должность;</a:t>
            </a:r>
          </a:p>
          <a:p>
            <a:pPr fontAlgn="base"/>
            <a:r>
              <a:rPr lang="ru-RU" dirty="0" err="1"/>
              <a:t>льготность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тестирование</a:t>
            </a:r>
          </a:p>
          <a:p>
            <a:pPr fontAlgn="base"/>
            <a:r>
              <a:rPr lang="ru-RU" dirty="0"/>
              <a:t>1.2.2.закачивает на свой компьютер файл «Карта </a:t>
            </a:r>
            <a:r>
              <a:rPr lang="ru-RU" dirty="0" err="1"/>
              <a:t>результативности»и</a:t>
            </a:r>
            <a:r>
              <a:rPr lang="ru-RU" dirty="0"/>
              <a:t>  заполняют его.</a:t>
            </a:r>
          </a:p>
          <a:p>
            <a:pPr fontAlgn="base"/>
            <a:r>
              <a:rPr lang="ru-RU" dirty="0"/>
              <a:t>1.3 Для того, чтобы  файл «Карта результативности» поместить в пакет документов необходимо перейти по ссылке «Добавить файл» на страницу «Мои файлы», затем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285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404664"/>
            <a:ext cx="10972800" cy="10661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2050" name="Picture 2" descr="C:\Users\2013\Desktop\загрузка-заявлени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4" y="1196752"/>
            <a:ext cx="7344816" cy="5083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219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737600" y="6356533"/>
            <a:ext cx="28448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17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1671" y="1385194"/>
            <a:ext cx="109646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35361" y="138112"/>
            <a:ext cx="11617291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313" y="319842"/>
            <a:ext cx="878403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94565"/>
              </p:ext>
            </p:extLst>
          </p:nvPr>
        </p:nvGraphicFramePr>
        <p:xfrm>
          <a:off x="761964" y="-89138"/>
          <a:ext cx="10038560" cy="5606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8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0637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</a:t>
                      </a:r>
                      <a:r>
                        <a:rPr lang="ru-RU" altLang="ru-RU" sz="28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3200" b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«Деятельность эксперта по педагогической аттестации в ИС «Электронное образование</a:t>
                      </a:r>
                      <a:br>
                        <a:rPr lang="ru-RU" altLang="ru-RU" sz="3200" b="1" dirty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</a:br>
                      <a:r>
                        <a:rPr lang="ru-RU" altLang="ru-RU" sz="3200" b="1" dirty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в Республике Татарстан»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6872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9416" y="2133032"/>
            <a:ext cx="9649072" cy="821953"/>
          </a:xfrm>
        </p:spPr>
        <p:txBody>
          <a:bodyPr>
            <a:normAutofit fontScale="90000"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</a:pP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/>
                <a:cs typeface="+mn-cs"/>
              </a:rPr>
              <a:t>Цель деятельности экспертной группы –</a:t>
            </a:r>
            <a:b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/>
                <a:cs typeface="+mn-cs"/>
              </a:rPr>
            </a:b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/>
                <a:cs typeface="+mn-cs"/>
              </a:rPr>
              <a:t>проведение всестороннего анализа результатов профессиональной деятельности педагогического работника и подготовка экспертного заключения.</a:t>
            </a:r>
            <a:b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/>
                <a:cs typeface="+mn-cs"/>
              </a:rPr>
            </a:b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/>
                <a:cs typeface="+mn-cs"/>
              </a:rPr>
              <a:t>          </a:t>
            </a:r>
            <a:r>
              <a:rPr lang="ru-RU" altLang="ru-RU" sz="2800" b="1" dirty="0">
                <a:solidFill>
                  <a:srgbClr val="FF0000"/>
                </a:solidFill>
                <a:latin typeface="Arial Black" pitchFamily="34" charset="0"/>
                <a:ea typeface="+mn-ea"/>
                <a:cs typeface="+mn-cs"/>
              </a:rPr>
              <a:t>  </a:t>
            </a:r>
            <a:br>
              <a:rPr lang="ru-RU" altLang="ru-RU" sz="2800" b="1" dirty="0">
                <a:solidFill>
                  <a:srgbClr val="FF0000"/>
                </a:solidFill>
                <a:latin typeface="Arial Black" pitchFamily="34" charset="0"/>
                <a:ea typeface="+mn-ea"/>
                <a:cs typeface="+mn-cs"/>
              </a:rPr>
            </a:br>
            <a:br>
              <a:rPr lang="ru-RU" altLang="ru-RU" sz="3200" b="1" dirty="0">
                <a:solidFill>
                  <a:srgbClr val="002060"/>
                </a:solidFill>
                <a:latin typeface="Arial Black" pitchFamily="34" charset="0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5440" y="3010306"/>
            <a:ext cx="10892464" cy="281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87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ru-RU" altLang="ru-RU" sz="1400" b="1" dirty="0">
                <a:solidFill>
                  <a:srgbClr val="002060"/>
                </a:solidFill>
                <a:latin typeface="Arial Black" pitchFamily="34" charset="0"/>
              </a:rPr>
              <a:t>Эксперт может:</a:t>
            </a:r>
          </a:p>
          <a:p>
            <a:pPr marL="0" lvl="0" indent="0" algn="ctr">
              <a:lnSpc>
                <a:spcPct val="115000"/>
              </a:lnSpc>
              <a:spcBef>
                <a:spcPts val="0"/>
              </a:spcBef>
              <a:buNone/>
            </a:pPr>
            <a:endParaRPr lang="ru-RU" altLang="ru-RU" sz="1400" b="1" dirty="0">
              <a:solidFill>
                <a:srgbClr val="002060"/>
              </a:solidFill>
              <a:latin typeface="Arial Black" pitchFamily="34" charset="0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ru-RU" altLang="ru-RU" sz="1800" b="1" dirty="0">
                <a:solidFill>
                  <a:srgbClr val="002060"/>
                </a:solidFill>
                <a:latin typeface="Arial Black" pitchFamily="34" charset="0"/>
              </a:rPr>
              <a:t>просмотреть нормативные документы;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endParaRPr lang="ru-RU" altLang="ru-RU" sz="1800" b="1" dirty="0">
              <a:solidFill>
                <a:srgbClr val="002060"/>
              </a:solidFill>
              <a:latin typeface="Arial Black" pitchFamily="34" charset="0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ru-RU" altLang="ru-RU" sz="1800" b="1" dirty="0">
                <a:solidFill>
                  <a:srgbClr val="002060"/>
                </a:solidFill>
                <a:latin typeface="Arial Black" pitchFamily="34" charset="0"/>
              </a:rPr>
              <a:t>выбрать временной период;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endParaRPr lang="ru-RU" altLang="ru-RU" sz="1800" b="1" dirty="0">
              <a:solidFill>
                <a:srgbClr val="002060"/>
              </a:solidFill>
              <a:latin typeface="Arial Black" pitchFamily="34" charset="0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ru-RU" altLang="ru-RU" sz="1800" b="1" dirty="0">
                <a:solidFill>
                  <a:srgbClr val="002060"/>
                </a:solidFill>
                <a:latin typeface="Arial Black" pitchFamily="34" charset="0"/>
              </a:rPr>
              <a:t>просмотреть пакет (кнопка активна, если появляется подсказка);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endParaRPr lang="ru-RU" altLang="ru-RU" sz="1800" b="1" dirty="0">
              <a:solidFill>
                <a:srgbClr val="002060"/>
              </a:solidFill>
              <a:latin typeface="Arial Black" pitchFamily="34" charset="0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ru-RU" altLang="ru-RU" sz="1800" b="1" dirty="0">
                <a:solidFill>
                  <a:srgbClr val="002060"/>
                </a:solidFill>
                <a:latin typeface="Arial Black" pitchFamily="34" charset="0"/>
              </a:rPr>
              <a:t>загрузить Экспертный лист, Экспертное заключение;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endParaRPr lang="ru-RU" altLang="ru-RU" sz="1800" b="1" dirty="0">
              <a:solidFill>
                <a:srgbClr val="002060"/>
              </a:solidFill>
              <a:latin typeface="Arial Black" pitchFamily="34" charset="0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ru-RU" altLang="ru-RU" sz="1800" b="1" dirty="0">
                <a:solidFill>
                  <a:srgbClr val="002060"/>
                </a:solidFill>
                <a:latin typeface="Arial Black" pitchFamily="34" charset="0"/>
              </a:rPr>
              <a:t>отправить пакет.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22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" t="14783" r="9124" b="49654"/>
          <a:stretch/>
        </p:blipFill>
        <p:spPr bwMode="auto">
          <a:xfrm>
            <a:off x="878916" y="124255"/>
            <a:ext cx="11307287" cy="274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" t="4184" r="4813" b="12797"/>
          <a:stretch/>
        </p:blipFill>
        <p:spPr bwMode="auto">
          <a:xfrm>
            <a:off x="3994827" y="2361363"/>
            <a:ext cx="7861813" cy="4140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1" t="8084" r="28949" b="7683"/>
          <a:stretch/>
        </p:blipFill>
        <p:spPr bwMode="auto">
          <a:xfrm>
            <a:off x="271653" y="1468170"/>
            <a:ext cx="3967840" cy="4208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трелка влево 7"/>
          <p:cNvSpPr/>
          <p:nvPr/>
        </p:nvSpPr>
        <p:spPr>
          <a:xfrm rot="19922247">
            <a:off x="4756315" y="1351035"/>
            <a:ext cx="794708" cy="180492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Стрелка влево 8"/>
          <p:cNvSpPr/>
          <p:nvPr/>
        </p:nvSpPr>
        <p:spPr>
          <a:xfrm rot="20318861">
            <a:off x="6304559" y="1377924"/>
            <a:ext cx="794708" cy="180492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Стрелка влево 9"/>
          <p:cNvSpPr/>
          <p:nvPr/>
        </p:nvSpPr>
        <p:spPr>
          <a:xfrm rot="20318861">
            <a:off x="3597474" y="4899465"/>
            <a:ext cx="794708" cy="180492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лево 10"/>
          <p:cNvSpPr/>
          <p:nvPr/>
        </p:nvSpPr>
        <p:spPr>
          <a:xfrm rot="20318861">
            <a:off x="3412387" y="5284585"/>
            <a:ext cx="794708" cy="180492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лево 11"/>
          <p:cNvSpPr/>
          <p:nvPr/>
        </p:nvSpPr>
        <p:spPr>
          <a:xfrm rot="20318861">
            <a:off x="1485607" y="5284584"/>
            <a:ext cx="794708" cy="180492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Стрелка влево 12"/>
          <p:cNvSpPr/>
          <p:nvPr/>
        </p:nvSpPr>
        <p:spPr>
          <a:xfrm rot="20318861">
            <a:off x="11794647" y="939026"/>
            <a:ext cx="794708" cy="180492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Стрелка влево 13"/>
          <p:cNvSpPr/>
          <p:nvPr/>
        </p:nvSpPr>
        <p:spPr>
          <a:xfrm rot="19167524">
            <a:off x="11794647" y="-90246"/>
            <a:ext cx="794708" cy="180492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242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1054" y="6453505"/>
            <a:ext cx="8683348" cy="7200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847528" y="980728"/>
            <a:ext cx="9697077" cy="5688632"/>
          </a:xfrm>
        </p:spPr>
        <p:txBody>
          <a:bodyPr>
            <a:normAutofit fontScale="92500" lnSpcReduction="10000"/>
          </a:bodyPr>
          <a:lstStyle/>
          <a:p>
            <a:pPr marL="45720" indent="0" algn="ctr" fontAlgn="base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Внутренний эксперт должен :</a:t>
            </a:r>
          </a:p>
          <a:p>
            <a:pPr marL="45720" indent="0" fontAlgn="base">
              <a:buNone/>
            </a:pP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(заместитель директора, старший воспитатель)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fontAlgn="base">
              <a:buNone/>
            </a:pP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открыть пакет  (кнопка «Просмотр»);</a:t>
            </a:r>
          </a:p>
          <a:p>
            <a:pPr marL="45720" lvl="0" indent="0" fontAlgn="base">
              <a:buNone/>
            </a:pP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провести экспертизу (написать экспертное заключение, заполнить экспертный лист);</a:t>
            </a:r>
          </a:p>
          <a:p>
            <a:pPr lvl="0" fontAlgn="base"/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выставить экспертную оценку;</a:t>
            </a:r>
          </a:p>
          <a:p>
            <a:pPr lvl="0" fontAlgn="base"/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прикрепить («Добавить») экспертный лист;</a:t>
            </a:r>
          </a:p>
          <a:p>
            <a:pPr lvl="0" fontAlgn="base"/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прикрепить («Добавить») экспертное заключение;</a:t>
            </a:r>
          </a:p>
          <a:p>
            <a:pPr lvl="0" fontAlgn="base"/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отправить эксперту.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8567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2159564" y="188640"/>
            <a:ext cx="7968885" cy="576064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Внешний эксперт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465" r="-213" b="4231"/>
          <a:stretch/>
        </p:blipFill>
        <p:spPr bwMode="auto">
          <a:xfrm>
            <a:off x="719402" y="663316"/>
            <a:ext cx="10944979" cy="5646004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5" name="Стрелка вправо 4"/>
          <p:cNvSpPr/>
          <p:nvPr/>
        </p:nvSpPr>
        <p:spPr>
          <a:xfrm>
            <a:off x="24231" y="1196752"/>
            <a:ext cx="911424" cy="144016"/>
          </a:xfrm>
          <a:prstGeom prst="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2670901" y="2348880"/>
            <a:ext cx="911424" cy="144016"/>
          </a:xfrm>
          <a:prstGeom prst="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911424" y="1628800"/>
            <a:ext cx="172819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6571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9564" y="260648"/>
            <a:ext cx="7392821" cy="504056"/>
          </a:xfrm>
        </p:spPr>
        <p:txBody>
          <a:bodyPr/>
          <a:lstStyle/>
          <a:p>
            <a:pPr algn="l"/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Открыть пакет педагога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6" t="7811" r="28247" b="5272"/>
          <a:stretch/>
        </p:blipFill>
        <p:spPr bwMode="auto">
          <a:xfrm>
            <a:off x="3887756" y="696018"/>
            <a:ext cx="5856651" cy="616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09813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1425" y="260648"/>
            <a:ext cx="10162976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скопировать приложенный документ внутреннего эксперта, Карту результативности на рабочий стол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2" t="24472" r="-9056" b="-24472"/>
          <a:stretch/>
        </p:blipFill>
        <p:spPr bwMode="auto">
          <a:xfrm>
            <a:off x="1007435" y="1196752"/>
            <a:ext cx="11363416" cy="6912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лево 4"/>
          <p:cNvSpPr/>
          <p:nvPr/>
        </p:nvSpPr>
        <p:spPr>
          <a:xfrm rot="20317931">
            <a:off x="3131696" y="3933106"/>
            <a:ext cx="768085" cy="209764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Стрелка влево 5"/>
          <p:cNvSpPr/>
          <p:nvPr/>
        </p:nvSpPr>
        <p:spPr>
          <a:xfrm rot="1885234">
            <a:off x="3309247" y="4591132"/>
            <a:ext cx="794708" cy="180492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9670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7" t="6277" r="17423" b="32455"/>
          <a:stretch/>
        </p:blipFill>
        <p:spPr bwMode="auto">
          <a:xfrm>
            <a:off x="6154845" y="3573017"/>
            <a:ext cx="5710368" cy="3087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402" y="116632"/>
            <a:ext cx="11041227" cy="1512168"/>
          </a:xfrm>
        </p:spPr>
        <p:txBody>
          <a:bodyPr/>
          <a:lstStyle/>
          <a:p>
            <a:pPr algn="l"/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Указать свои данные </a:t>
            </a:r>
            <a:r>
              <a:rPr lang="ru-RU" sz="24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(Ф.И.О., должность, предмет)</a:t>
            </a:r>
            <a:br>
              <a:rPr lang="ru-RU" sz="24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добавить свое мнение </a:t>
            </a:r>
            <a:r>
              <a:rPr lang="ru-RU" sz="24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(рекомендации)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 внешнего эксперта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431372" y="1700808"/>
            <a:ext cx="11713301" cy="47525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3" t="10210" r="3745" b="10656"/>
          <a:stretch/>
        </p:blipFill>
        <p:spPr bwMode="auto">
          <a:xfrm>
            <a:off x="431372" y="1628800"/>
            <a:ext cx="6861243" cy="3968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63758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372" y="260648"/>
            <a:ext cx="10643029" cy="1080120"/>
          </a:xfrm>
        </p:spPr>
        <p:txBody>
          <a:bodyPr>
            <a:normAutofit fontScale="90000"/>
          </a:bodyPr>
          <a:lstStyle/>
          <a:p>
            <a:pPr algn="l">
              <a:buFont typeface="Wingdings" pitchFamily="2" charset="2"/>
              <a:buChar char="§"/>
            </a:pPr>
            <a:r>
              <a:rPr lang="ru-RU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прикрепить экспертный лист, экспертное заключение    </a:t>
            </a:r>
            <a:br>
              <a:rPr lang="ru-RU" sz="22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выставить экспертную оценку</a:t>
            </a:r>
            <a:r>
              <a:rPr lang="ru-RU" sz="22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br>
              <a:rPr lang="ru-RU" sz="22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отправить муниципальному куратору.</a:t>
            </a:r>
            <a:endParaRPr lang="ru-RU" sz="2200" dirty="0">
              <a:solidFill>
                <a:srgbClr val="7030A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6" y="1465322"/>
            <a:ext cx="8352928" cy="539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828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9416" y="476672"/>
            <a:ext cx="103691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Внешний эксперт должен:</a:t>
            </a:r>
          </a:p>
          <a:p>
            <a:pPr algn="ctr"/>
            <a:endParaRPr lang="ru-RU" sz="2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открыть пакет педагога в системе;</a:t>
            </a:r>
          </a:p>
          <a:p>
            <a:pPr marL="457200" indent="-457200">
              <a:buFontTx/>
              <a:buAutoNum type="arabicPeriod"/>
            </a:pP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скопировать приложенные документы внутреннего эксперта, Карту результативности на рабочий стол (для изучения);</a:t>
            </a:r>
          </a:p>
          <a:p>
            <a:pPr marL="457200" indent="-457200">
              <a:buFontTx/>
              <a:buAutoNum type="arabicPeriod"/>
            </a:pPr>
            <a:r>
              <a:rPr lang="ru-RU" sz="2600" dirty="0">
                <a:solidFill>
                  <a:srgbClr val="9BBB59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затем провести экспертизу на основании карты результативности, заключения внутреннего эксперта и листа самооценки;</a:t>
            </a:r>
          </a:p>
          <a:p>
            <a:pPr marL="457200" indent="-457200">
              <a:buFontTx/>
              <a:buAutoNum type="arabicPeriod"/>
            </a:pPr>
            <a:r>
              <a:rPr lang="ru-RU" sz="26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прикрепить экспертный лист, экспертное заключение;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>
              <a:buFontTx/>
              <a:buAutoNum type="arabicPeriod"/>
            </a:pPr>
            <a:r>
              <a:rPr lang="ru-RU" sz="2600" dirty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выставить экспертную оценку;</a:t>
            </a:r>
          </a:p>
          <a:p>
            <a:pPr marL="457200" indent="-457200">
              <a:buFontTx/>
              <a:buAutoNum type="arabicPeriod"/>
            </a:pPr>
            <a:r>
              <a:rPr lang="ru-RU" sz="2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отправить муниципальному куратору..</a:t>
            </a:r>
            <a:endParaRPr lang="ru-RU" sz="26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AutoNum type="arabicPeriod"/>
            </a:pPr>
            <a:endParaRPr lang="ru-RU" sz="28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0003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1424" y="404664"/>
            <a:ext cx="10945215" cy="792088"/>
          </a:xfrm>
        </p:spPr>
        <p:txBody>
          <a:bodyPr>
            <a:normAutofit fontScale="90000"/>
          </a:bodyPr>
          <a:lstStyle/>
          <a:p>
            <a:pPr marL="0" lvl="0" indent="0" algn="ctr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Экспертная оценка уровня выраженности каждой из компетентностей по </a:t>
            </a:r>
            <a:r>
              <a:rPr lang="ru-RU" sz="2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пятибалльной шкале</a:t>
            </a:r>
            <a:br>
              <a:rPr lang="ru-RU" sz="2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719404" y="1844824"/>
            <a:ext cx="10849205" cy="4608512"/>
          </a:xfrm>
        </p:spPr>
        <p:txBody>
          <a:bodyPr/>
          <a:lstStyle/>
          <a:p>
            <a:pPr lvl="0"/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Первая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квалификационная категория</a:t>
            </a:r>
          </a:p>
          <a:p>
            <a:pPr marL="45720" lv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 3,3 до 4,29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баллов;</a:t>
            </a:r>
          </a:p>
          <a:p>
            <a:pPr lvl="0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Высшая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квалификационная категория </a:t>
            </a:r>
          </a:p>
          <a:p>
            <a:pPr marL="45720" indent="0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 4,3-х  до 5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баллов.</a:t>
            </a:r>
          </a:p>
          <a:p>
            <a:pPr lvl="0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83960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9" t="11900" r="21913"/>
          <a:stretch/>
        </p:blipFill>
        <p:spPr bwMode="auto">
          <a:xfrm>
            <a:off x="6960100" y="3551952"/>
            <a:ext cx="4536501" cy="3159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479376" y="543251"/>
            <a:ext cx="10369152" cy="413764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Ответственность за ознакомление с экспертным заключением в течение 3 дней после проведения экспертизы возлагается на заместителя руководителя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(приказом ОО).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Интерфейс эксперта размещен в разделе «помощь» Электронного образования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 rot="1241484">
            <a:off x="10832663" y="2267112"/>
            <a:ext cx="247752" cy="11782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7627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Сроки процедур аттестации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1552795"/>
              </p:ext>
            </p:extLst>
          </p:nvPr>
        </p:nvGraphicFramePr>
        <p:xfrm>
          <a:off x="911425" y="1628803"/>
          <a:ext cx="10177131" cy="41688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6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63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47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30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81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этап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функции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начало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окончание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Подача заявлений, дополнение пакета подтверждающими документами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01.10.2020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31.10.2020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endParaRPr lang="ru-RU" sz="1600" b="1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Работа кураторов ОО и МР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01.10.2020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31.10.2020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3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Работа куратора МОиН РТ 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01.10.2020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31.10.2020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76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</a:rPr>
                        <a:t>Профтестирование</a:t>
                      </a:r>
                      <a:endParaRPr lang="ru-RU" sz="1600" b="1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02.11.2020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14.11.2020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1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4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5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</a:rPr>
                        <a:t>Экспертиза пакетов</a:t>
                      </a:r>
                      <a:endParaRPr lang="ru-RU" sz="1600" b="1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16.11.2020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30.11.2020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48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6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Работа АК РТ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01.12.2020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28.12.2020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1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44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7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</a:rPr>
                        <a:t>Мониторинг</a:t>
                      </a:r>
                      <a:endParaRPr lang="ru-RU" sz="1600" b="1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11.01.2021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29.01.2021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72254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39616" y="404664"/>
            <a:ext cx="6696744" cy="6187798"/>
          </a:xfrm>
          <a:prstGeom prst="rect">
            <a:avLst/>
          </a:prstGeom>
        </p:spPr>
      </p:pic>
      <p:sp>
        <p:nvSpPr>
          <p:cNvPr id="4" name="AutoShape 2" descr="C:\Users\Admin\Desktop\s1200.webp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9615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14782</TotalTime>
  <Words>832</Words>
  <Application>Microsoft Office PowerPoint</Application>
  <PresentationFormat>Широкоэкранный</PresentationFormat>
  <Paragraphs>208</Paragraphs>
  <Slides>31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13</vt:i4>
      </vt:variant>
      <vt:variant>
        <vt:lpstr>Заголовки слайдов</vt:lpstr>
      </vt:variant>
      <vt:variant>
        <vt:i4>31</vt:i4>
      </vt:variant>
    </vt:vector>
  </HeadingPairs>
  <TitlesOfParts>
    <vt:vector size="49" baseType="lpstr">
      <vt:lpstr>Arial</vt:lpstr>
      <vt:lpstr>Arial Black</vt:lpstr>
      <vt:lpstr>Calibri</vt:lpstr>
      <vt:lpstr>Times New Roman</vt:lpstr>
      <vt:lpstr>Wingdings</vt:lpstr>
      <vt:lpstr>Тема Office</vt:lpstr>
      <vt:lpstr>2_Тема Office</vt:lpstr>
      <vt:lpstr>1_Тема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9_Тема Office</vt:lpstr>
      <vt:lpstr>10_Тема Office</vt:lpstr>
      <vt:lpstr>11_Тема Office</vt:lpstr>
      <vt:lpstr>12_Тема Office</vt:lpstr>
      <vt:lpstr>Презентация PowerPoint</vt:lpstr>
      <vt:lpstr>Презентация PowerPoint</vt:lpstr>
      <vt:lpstr>Аттестация на СЗД – обязательная аттестация</vt:lpstr>
      <vt:lpstr>Аттестация на СЗД</vt:lpstr>
      <vt:lpstr>Приказ № 276  от 7 апреля 2014 года (п.37)</vt:lpstr>
      <vt:lpstr>Приказ № 276  от 7 апреля 2014 года (п. 36) </vt:lpstr>
      <vt:lpstr>Этапы проведения аттестации  (высшая, первая)</vt:lpstr>
      <vt:lpstr>Прием заявлений</vt:lpstr>
      <vt:lpstr>Презентация PowerPoint</vt:lpstr>
      <vt:lpstr>1 этап аттестации Тестирование  ноябрь</vt:lpstr>
      <vt:lpstr>2 этап аттестации ноябрь 2020 года </vt:lpstr>
      <vt:lpstr>2 этап аттестации с 18 ноября по 30 ноября 2019 года </vt:lpstr>
      <vt:lpstr>3 этап Итоговые заседания экспертной  комиссии АК МО и Н РТ</vt:lpstr>
      <vt:lpstr>Создание пакета аттестауемого</vt:lpstr>
      <vt:lpstr>Презентация PowerPoint</vt:lpstr>
      <vt:lpstr>Презентация PowerPoint</vt:lpstr>
      <vt:lpstr>Презентация PowerPoint</vt:lpstr>
      <vt:lpstr>Цель деятельности экспертной группы – проведение всестороннего анализа результатов профессиональной деятельности педагогического работника и подготовка экспертного заключения.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Открыть пакет педагога</vt:lpstr>
      <vt:lpstr>скопировать приложенный документ внутреннего эксперта, Карту результативности на рабочий стол</vt:lpstr>
      <vt:lpstr>- Указать свои данные (Ф.И.О., должность, предмет) - добавить свое мнение (рекомендации) как внешнего эксперта</vt:lpstr>
      <vt:lpstr>- прикрепить экспертный лист, экспертное заключение     - выставить экспертную оценку    - отправить муниципальному куратору.</vt:lpstr>
      <vt:lpstr>Презентация PowerPoint</vt:lpstr>
      <vt:lpstr>Экспертная оценка уровня выраженности каждой из компетентностей по пятибалльной шкале </vt:lpstr>
      <vt:lpstr>Презентация PowerPoint</vt:lpstr>
      <vt:lpstr>Сроки процедур аттестации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образования г. Набережные Челны</dc:title>
  <dc:creator>Vladimir</dc:creator>
  <cp:lastModifiedBy>Алсу</cp:lastModifiedBy>
  <cp:revision>630</cp:revision>
  <cp:lastPrinted>2020-09-28T11:13:21Z</cp:lastPrinted>
  <dcterms:created xsi:type="dcterms:W3CDTF">2013-02-06T07:02:31Z</dcterms:created>
  <dcterms:modified xsi:type="dcterms:W3CDTF">2020-09-28T11:13:35Z</dcterms:modified>
</cp:coreProperties>
</file>